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6" r:id="rId1"/>
  </p:sldMasterIdLst>
  <p:notesMasterIdLst>
    <p:notesMasterId r:id="rId29"/>
  </p:notesMasterIdLst>
  <p:sldIdLst>
    <p:sldId id="256" r:id="rId2"/>
    <p:sldId id="279" r:id="rId3"/>
    <p:sldId id="281" r:id="rId4"/>
    <p:sldId id="275" r:id="rId5"/>
    <p:sldId id="276" r:id="rId6"/>
    <p:sldId id="278" r:id="rId7"/>
    <p:sldId id="282" r:id="rId8"/>
    <p:sldId id="283" r:id="rId9"/>
    <p:sldId id="280" r:id="rId10"/>
    <p:sldId id="277" r:id="rId11"/>
    <p:sldId id="285" r:id="rId12"/>
    <p:sldId id="259" r:id="rId13"/>
    <p:sldId id="284" r:id="rId14"/>
    <p:sldId id="269" r:id="rId15"/>
    <p:sldId id="274" r:id="rId16"/>
    <p:sldId id="260" r:id="rId17"/>
    <p:sldId id="270" r:id="rId18"/>
    <p:sldId id="267" r:id="rId19"/>
    <p:sldId id="268" r:id="rId20"/>
    <p:sldId id="261" r:id="rId21"/>
    <p:sldId id="262" r:id="rId22"/>
    <p:sldId id="263" r:id="rId23"/>
    <p:sldId id="271" r:id="rId24"/>
    <p:sldId id="286" r:id="rId25"/>
    <p:sldId id="264" r:id="rId26"/>
    <p:sldId id="272" r:id="rId27"/>
    <p:sldId id="273" r:id="rId2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9F5D32-C77F-C323-FD7C-C647A4FE2C5D}" v="26" dt="2024-08-23T12:24:59.543"/>
    <p1510:client id="{245448FC-0382-B973-6C02-14F58278F87A}" v="12" dt="2024-08-24T15:58:14.725"/>
    <p1510:client id="{B5D0540E-3F07-73E9-1BF2-1F0B763CD2F0}" v="3" dt="2024-08-22T22:29:45.8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4EE626-33D2-E040-987F-219945F535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E47008-375B-A44A-A225-7BF0F6404EE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87B1DB7-62C5-5248-9D83-598FCA676F8B}" type="datetime1">
              <a:rPr lang="en-US" altLang="en-US"/>
              <a:pPr>
                <a:defRPr/>
              </a:pPr>
              <a:t>8/24/2024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1B89135-21E7-D045-8485-0FFA4619C4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97FECFA-B490-3247-BACF-AC73EC7EE1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A07AF2-B2AD-DD4E-A5DE-C32C4CB37A5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B5B949-D1C8-9545-83D3-5AC92828FB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C4B45FF-682E-7246-AB55-3D79491D76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TitleSlideOverlay.png">
            <a:extLst>
              <a:ext uri="{FF2B5EF4-FFF2-40B4-BE49-F238E27FC236}">
                <a16:creationId xmlns:a16="http://schemas.microsoft.com/office/drawing/2014/main" id="{8E5A2285-6C65-334A-AAA6-54162915A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2">
            <a:extLst>
              <a:ext uri="{FF2B5EF4-FFF2-40B4-BE49-F238E27FC236}">
                <a16:creationId xmlns:a16="http://schemas.microsoft.com/office/drawing/2014/main" id="{50C5F359-CA5E-9C43-900F-8645A47B6C53}"/>
              </a:ext>
            </a:extLst>
          </p:cNvPr>
          <p:cNvGrpSpPr>
            <a:grpSpLocks/>
          </p:cNvGrpSpPr>
          <p:nvPr/>
        </p:nvGrpSpPr>
        <p:grpSpPr bwMode="auto">
          <a:xfrm>
            <a:off x="103188" y="1997075"/>
            <a:ext cx="9264650" cy="3670300"/>
            <a:chOff x="103644" y="1997845"/>
            <a:chExt cx="9264100" cy="3669157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A879688-94BC-BC4F-B96E-EA9837768C8A}"/>
                </a:ext>
              </a:extLst>
            </p:cNvPr>
            <p:cNvSpPr/>
            <p:nvPr/>
          </p:nvSpPr>
          <p:spPr>
            <a:xfrm rot="15669120">
              <a:off x="3703347" y="-841681"/>
              <a:ext cx="2064694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D964672-1C8C-9742-930D-557A8F67B017}"/>
                </a:ext>
              </a:extLst>
            </p:cNvPr>
            <p:cNvSpPr/>
            <p:nvPr/>
          </p:nvSpPr>
          <p:spPr>
            <a:xfrm rot="15660000">
              <a:off x="5179505" y="1578770"/>
              <a:ext cx="1041076" cy="7135388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B7BDDED-0AAB-8A4F-8072-1D7D1BD50CF6}"/>
                </a:ext>
              </a:extLst>
            </p:cNvPr>
            <p:cNvSpPr/>
            <p:nvPr/>
          </p:nvSpPr>
          <p:spPr>
            <a:xfrm rot="15660000">
              <a:off x="6127967" y="-69104"/>
              <a:ext cx="931572" cy="5297173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B161F617-0997-0E45-93C5-60D3BD253A67}"/>
                </a:ext>
              </a:extLst>
            </p:cNvPr>
            <p:cNvSpPr/>
            <p:nvPr/>
          </p:nvSpPr>
          <p:spPr>
            <a:xfrm rot="15660000">
              <a:off x="5623969" y="-611195"/>
              <a:ext cx="963313" cy="6321050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35450A6-1773-F848-8EF1-251D17E35AC3}"/>
                </a:ext>
              </a:extLst>
            </p:cNvPr>
            <p:cNvSpPr/>
            <p:nvPr/>
          </p:nvSpPr>
          <p:spPr>
            <a:xfrm rot="15660000">
              <a:off x="6394602" y="-278564"/>
              <a:ext cx="552278" cy="5105097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E994611-44B7-1445-8926-5DB69F73F96B}"/>
                </a:ext>
              </a:extLst>
            </p:cNvPr>
            <p:cNvSpPr/>
            <p:nvPr/>
          </p:nvSpPr>
          <p:spPr>
            <a:xfrm rot="15660000">
              <a:off x="7468480" y="1179374"/>
              <a:ext cx="536408" cy="2935113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/>
            </a:p>
          </p:txBody>
        </p:sp>
      </p:grpSp>
      <p:sp>
        <p:nvSpPr>
          <p:cNvPr id="12" name="Freeform 11">
            <a:extLst>
              <a:ext uri="{FF2B5EF4-FFF2-40B4-BE49-F238E27FC236}">
                <a16:creationId xmlns:a16="http://schemas.microsoft.com/office/drawing/2014/main" id="{3644BA40-2BDE-5545-9A7F-331617C7A789}"/>
              </a:ext>
            </a:extLst>
          </p:cNvPr>
          <p:cNvSpPr/>
          <p:nvPr/>
        </p:nvSpPr>
        <p:spPr>
          <a:xfrm rot="15660000">
            <a:off x="5750719" y="-642144"/>
            <a:ext cx="985838" cy="6048375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endParaRPr/>
          </a:p>
        </p:txBody>
      </p:sp>
      <p:grpSp>
        <p:nvGrpSpPr>
          <p:cNvPr id="13" name="Group 29">
            <a:extLst>
              <a:ext uri="{FF2B5EF4-FFF2-40B4-BE49-F238E27FC236}">
                <a16:creationId xmlns:a16="http://schemas.microsoft.com/office/drawing/2014/main" id="{711A6B6A-5DC3-FE48-B010-C59C8CB7B35D}"/>
              </a:ext>
            </a:extLst>
          </p:cNvPr>
          <p:cNvGrpSpPr>
            <a:grpSpLocks/>
          </p:cNvGrpSpPr>
          <p:nvPr/>
        </p:nvGrpSpPr>
        <p:grpSpPr bwMode="auto">
          <a:xfrm>
            <a:off x="787400" y="-969963"/>
            <a:ext cx="5637213" cy="2701926"/>
            <a:chOff x="787878" y="-970104"/>
            <a:chExt cx="5636587" cy="270192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F05FD3C-4896-0641-A621-5607CC61EA67}"/>
                </a:ext>
              </a:extLst>
            </p:cNvPr>
            <p:cNvSpPr/>
            <p:nvPr/>
          </p:nvSpPr>
          <p:spPr>
            <a:xfrm>
              <a:off x="2383139" y="1122219"/>
              <a:ext cx="609532" cy="6095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853B65F-115D-024D-A192-589E6B581364}"/>
                </a:ext>
              </a:extLst>
            </p:cNvPr>
            <p:cNvSpPr/>
            <p:nvPr userDrawn="1"/>
          </p:nvSpPr>
          <p:spPr>
            <a:xfrm>
              <a:off x="2856161" y="76057"/>
              <a:ext cx="1023823" cy="8381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557B2FC-41D2-A347-80F0-F2CBC14F9551}"/>
                </a:ext>
              </a:extLst>
            </p:cNvPr>
            <p:cNvSpPr/>
            <p:nvPr/>
          </p:nvSpPr>
          <p:spPr>
            <a:xfrm>
              <a:off x="1948212" y="45895"/>
              <a:ext cx="1023823" cy="8683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/>
            </a:p>
          </p:txBody>
        </p:sp>
        <p:sp>
          <p:nvSpPr>
            <p:cNvPr id="17" name="Pie 16">
              <a:extLst>
                <a:ext uri="{FF2B5EF4-FFF2-40B4-BE49-F238E27FC236}">
                  <a16:creationId xmlns:a16="http://schemas.microsoft.com/office/drawing/2014/main" id="{6204C318-33AE-5C49-BCE1-DA262FCB6B28}"/>
                </a:ext>
              </a:extLst>
            </p:cNvPr>
            <p:cNvSpPr/>
            <p:nvPr/>
          </p:nvSpPr>
          <p:spPr>
            <a:xfrm>
              <a:off x="1219630" y="-765316"/>
              <a:ext cx="3504811" cy="1520823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854E1E9-3499-1540-BFAD-DDE32AFA3636}"/>
                </a:ext>
              </a:extLst>
            </p:cNvPr>
            <p:cNvSpPr/>
            <p:nvPr/>
          </p:nvSpPr>
          <p:spPr>
            <a:xfrm>
              <a:off x="2345043" y="141145"/>
              <a:ext cx="1023823" cy="9524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FD0CE2DE-E3B8-6C46-AAC8-A49993911708}"/>
                </a:ext>
              </a:extLst>
            </p:cNvPr>
            <p:cNvSpPr/>
            <p:nvPr/>
          </p:nvSpPr>
          <p:spPr>
            <a:xfrm rot="12469977">
              <a:off x="1178360" y="-177942"/>
              <a:ext cx="1133349" cy="831849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/>
            </a:p>
          </p:txBody>
        </p:sp>
        <p:sp>
          <p:nvSpPr>
            <p:cNvPr id="20" name="Pie 19">
              <a:extLst>
                <a:ext uri="{FF2B5EF4-FFF2-40B4-BE49-F238E27FC236}">
                  <a16:creationId xmlns:a16="http://schemas.microsoft.com/office/drawing/2014/main" id="{AD370DE9-3DB6-3B49-8190-55E5B52AB5B8}"/>
                </a:ext>
              </a:extLst>
            </p:cNvPr>
            <p:cNvSpPr/>
            <p:nvPr/>
          </p:nvSpPr>
          <p:spPr>
            <a:xfrm rot="60000">
              <a:off x="787878" y="-198580"/>
              <a:ext cx="380958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7898FAEB-E214-D04A-A098-97D38A93BB73}"/>
                </a:ext>
              </a:extLst>
            </p:cNvPr>
            <p:cNvSpPr/>
            <p:nvPr/>
          </p:nvSpPr>
          <p:spPr>
            <a:xfrm rot="6387309">
              <a:off x="4862458" y="-839837"/>
              <a:ext cx="1452561" cy="1671452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E6F5F19-734F-E54D-A443-578E32B4F6F1}"/>
                </a:ext>
              </a:extLst>
            </p:cNvPr>
            <p:cNvSpPr/>
            <p:nvPr/>
          </p:nvSpPr>
          <p:spPr>
            <a:xfrm>
              <a:off x="5362545" y="461820"/>
              <a:ext cx="757154" cy="6429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D620F66-E13B-2446-8FFF-D9D24117D8B6}"/>
                </a:ext>
              </a:extLst>
            </p:cNvPr>
            <p:cNvSpPr/>
            <p:nvPr/>
          </p:nvSpPr>
          <p:spPr>
            <a:xfrm>
              <a:off x="4800632" y="152257"/>
              <a:ext cx="757154" cy="644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/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A80A2A75-FD96-DA4A-9CB3-9E73BCC3279B}"/>
                </a:ext>
              </a:extLst>
            </p:cNvPr>
            <p:cNvSpPr/>
            <p:nvPr/>
          </p:nvSpPr>
          <p:spPr>
            <a:xfrm rot="6387309">
              <a:off x="3395747" y="-1039842"/>
              <a:ext cx="1906585" cy="2046060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6656108-A775-6B4F-80F3-C635E4E53107}"/>
                </a:ext>
              </a:extLst>
            </p:cNvPr>
            <p:cNvSpPr/>
            <p:nvPr/>
          </p:nvSpPr>
          <p:spPr>
            <a:xfrm>
              <a:off x="6114936" y="590407"/>
              <a:ext cx="152383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5FFC7CC-A047-8B48-A65A-E88DAF3DB733}"/>
                </a:ext>
              </a:extLst>
            </p:cNvPr>
            <p:cNvSpPr/>
            <p:nvPr/>
          </p:nvSpPr>
          <p:spPr>
            <a:xfrm>
              <a:off x="6191128" y="485632"/>
              <a:ext cx="104763" cy="104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93827B3E-3C56-CA4D-A315-E91B08878A0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/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5518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1B49D15-B4C1-AF46-89C2-B5B2B1B240DD}"/>
              </a:ext>
            </a:extLst>
          </p:cNvPr>
          <p:cNvSpPr/>
          <p:nvPr/>
        </p:nvSpPr>
        <p:spPr>
          <a:xfrm>
            <a:off x="9525" y="2476500"/>
            <a:ext cx="9124950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1303483-9CC0-594B-9BB9-F6F607B505DE}"/>
              </a:ext>
            </a:extLst>
          </p:cNvPr>
          <p:cNvCxnSpPr/>
          <p:nvPr/>
        </p:nvCxnSpPr>
        <p:spPr>
          <a:xfrm>
            <a:off x="9525" y="2476500"/>
            <a:ext cx="9124950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/>
          <a:lstStyle>
            <a:lvl1pPr marL="0" indent="0"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A1161F8B-1A54-CE48-83D6-D1393D470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ECAE7A-E027-7E48-A25E-274DE4B78A7E}" type="datetime1">
              <a:rPr lang="en-US" altLang="en-US"/>
              <a:pPr>
                <a:defRPr/>
              </a:pPr>
              <a:t>8/24/2024</a:t>
            </a:fld>
            <a:endParaRPr lang="en-US" alt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A46BC40-BBED-DA4C-8779-6AD935B88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69F3A39-F4AB-F145-B447-1AD49E78B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C57865-72F2-2349-BDBA-D4D9B2AD0D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8075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3">
            <a:extLst>
              <a:ext uri="{FF2B5EF4-FFF2-40B4-BE49-F238E27FC236}">
                <a16:creationId xmlns:a16="http://schemas.microsoft.com/office/drawing/2014/main" id="{DC395023-A399-7249-96D7-5A6DC02A81DF}"/>
              </a:ext>
            </a:extLst>
          </p:cNvPr>
          <p:cNvGrpSpPr>
            <a:grpSpLocks/>
          </p:cNvGrpSpPr>
          <p:nvPr/>
        </p:nvGrpSpPr>
        <p:grpSpPr bwMode="auto">
          <a:xfrm>
            <a:off x="9525" y="3810000"/>
            <a:ext cx="9124950" cy="3035300"/>
            <a:chOff x="9144" y="3810000"/>
            <a:chExt cx="9125712" cy="30353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E9888C2-C811-CA49-A3A8-122ECAA1258A}"/>
                </a:ext>
              </a:extLst>
            </p:cNvPr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AC6591C-998C-6A45-A6F8-F9D8F13722A1}"/>
                </a:ext>
              </a:extLst>
            </p:cNvPr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91FEE650-02B7-6E42-912B-4A8051D6A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DF972B-35ED-944D-907F-CE5AB98B58F3}" type="datetime1">
              <a:rPr lang="en-US" altLang="en-US"/>
              <a:pPr>
                <a:defRPr/>
              </a:pPr>
              <a:t>8/24/2024</a:t>
            </a:fld>
            <a:endParaRPr lang="en-US" alt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0AA28975-3B62-0C43-A83E-EFAA2BEF0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B2612F19-BB65-FC43-A424-BB6AD5FC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D3BD4F-609D-374E-96F6-D927BBCF1C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802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5">
            <a:extLst>
              <a:ext uri="{FF2B5EF4-FFF2-40B4-BE49-F238E27FC236}">
                <a16:creationId xmlns:a16="http://schemas.microsoft.com/office/drawing/2014/main" id="{793A8822-29A0-7E4C-B9FE-52EAC17BD504}"/>
              </a:ext>
            </a:extLst>
          </p:cNvPr>
          <p:cNvGrpSpPr>
            <a:grpSpLocks/>
          </p:cNvGrpSpPr>
          <p:nvPr/>
        </p:nvGrpSpPr>
        <p:grpSpPr bwMode="auto">
          <a:xfrm>
            <a:off x="9525" y="3810000"/>
            <a:ext cx="9124950" cy="3035300"/>
            <a:chOff x="9144" y="3810000"/>
            <a:chExt cx="9125712" cy="30353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481A412-C4FE-8648-9B09-D9C85D54F8FB}"/>
                </a:ext>
              </a:extLst>
            </p:cNvPr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F0B04EC-CD1B-634B-961C-DC515F56A3ED}"/>
                </a:ext>
              </a:extLst>
            </p:cNvPr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CCEA7B5C-A56B-1B42-BA70-2BBBB4531F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52AC42-2884-6D49-AC13-8B859568BF63}" type="datetime1">
              <a:rPr lang="en-US" altLang="en-US"/>
              <a:pPr>
                <a:defRPr/>
              </a:pPr>
              <a:t>8/24/2024</a:t>
            </a:fld>
            <a:endParaRPr lang="en-US" alt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E997DE38-C99B-B04B-8712-7DDCC641990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3CF4E85A-0F23-A648-A088-02D7122884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42E2E1-77E4-5B40-9F54-A754F3DFD5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65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1A30AD7B-738D-DC41-AEC2-2C1E72BAD324}"/>
              </a:ext>
            </a:extLst>
          </p:cNvPr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B387D40-9B12-C54E-BE76-42D279DEF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341503-CB61-0B4F-A3BF-A57829394693}" type="datetime1">
              <a:rPr lang="en-US" altLang="en-US"/>
              <a:pPr>
                <a:defRPr/>
              </a:pPr>
              <a:t>8/24/2024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9BB53C-12C5-6849-B1CD-2445B17F7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2990CA-0401-1548-9118-327EFE660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53938E-083E-7849-8091-3C3FA6AFC1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189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E9D17E93-D1F3-5D4B-9928-4FDBAE895584}"/>
              </a:ext>
            </a:extLst>
          </p:cNvPr>
          <p:cNvSpPr/>
          <p:nvPr/>
        </p:nvSpPr>
        <p:spPr>
          <a:xfrm>
            <a:off x="7299325" y="444500"/>
            <a:ext cx="1535113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A51E1B9-A34B-C949-87F7-00294B3D9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DC32B5-AA77-9140-9774-AD0444E6DF32}" type="datetime1">
              <a:rPr lang="en-US" altLang="en-US"/>
              <a:pPr>
                <a:defRPr/>
              </a:pPr>
              <a:t>8/24/2024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1B2410-E5FF-AE45-AFF0-B762658F9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DB560B-694A-7246-916D-B42A78559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D9FDFE-47C4-B545-A7A6-4D15403961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968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4282C544-57F2-7441-A0DD-8C9F12A7D01B}"/>
              </a:ext>
            </a:extLst>
          </p:cNvPr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775693F-C36F-6343-B1FD-AF9461C11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0C53A0-5CEC-8646-B3CE-427F9B498859}" type="datetime1">
              <a:rPr lang="en-US" altLang="en-US"/>
              <a:pPr>
                <a:defRPr/>
              </a:pPr>
              <a:t>8/24/2024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368D36C-066A-4843-AF97-EB04CF00A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948A94-BD81-C243-8B5C-C576DD5C9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5ABBC7-52E3-4648-9A5B-BF0306087F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61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91255A91-DA23-CA41-83E6-88ADC421292F}"/>
              </a:ext>
            </a:extLst>
          </p:cNvPr>
          <p:cNvSpPr/>
          <p:nvPr/>
        </p:nvSpPr>
        <p:spPr>
          <a:xfrm rot="15660000">
            <a:off x="5180013" y="1836738"/>
            <a:ext cx="1039812" cy="7135812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pic>
        <p:nvPicPr>
          <p:cNvPr id="6" name="Picture 32" descr="TitleSlideOverlay.png">
            <a:extLst>
              <a:ext uri="{FF2B5EF4-FFF2-40B4-BE49-F238E27FC236}">
                <a16:creationId xmlns:a16="http://schemas.microsoft.com/office/drawing/2014/main" id="{BA871460-47EC-8E4C-9FF2-D028941E2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26">
            <a:extLst>
              <a:ext uri="{FF2B5EF4-FFF2-40B4-BE49-F238E27FC236}">
                <a16:creationId xmlns:a16="http://schemas.microsoft.com/office/drawing/2014/main" id="{5FD1A8EB-8F09-5E4E-BCB0-5F255555F706}"/>
              </a:ext>
            </a:extLst>
          </p:cNvPr>
          <p:cNvGrpSpPr>
            <a:grpSpLocks/>
          </p:cNvGrpSpPr>
          <p:nvPr/>
        </p:nvGrpSpPr>
        <p:grpSpPr bwMode="auto">
          <a:xfrm>
            <a:off x="787400" y="-969963"/>
            <a:ext cx="5637213" cy="2701926"/>
            <a:chOff x="787878" y="-970104"/>
            <a:chExt cx="5636587" cy="270192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19F6922-5B87-0143-B3E4-3CA5BD3348CA}"/>
                </a:ext>
              </a:extLst>
            </p:cNvPr>
            <p:cNvSpPr/>
            <p:nvPr/>
          </p:nvSpPr>
          <p:spPr>
            <a:xfrm>
              <a:off x="2383139" y="1122219"/>
              <a:ext cx="609532" cy="6095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33A3E71-832F-1B47-948A-6C364AB2ADDF}"/>
                </a:ext>
              </a:extLst>
            </p:cNvPr>
            <p:cNvSpPr/>
            <p:nvPr/>
          </p:nvSpPr>
          <p:spPr>
            <a:xfrm>
              <a:off x="2856161" y="76057"/>
              <a:ext cx="1023823" cy="8381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932ED0B-0434-D846-A345-AD101255FB5B}"/>
                </a:ext>
              </a:extLst>
            </p:cNvPr>
            <p:cNvSpPr/>
            <p:nvPr/>
          </p:nvSpPr>
          <p:spPr>
            <a:xfrm>
              <a:off x="1948212" y="45895"/>
              <a:ext cx="1023823" cy="8683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/>
            </a:p>
          </p:txBody>
        </p:sp>
        <p:sp>
          <p:nvSpPr>
            <p:cNvPr id="11" name="Pie 10">
              <a:extLst>
                <a:ext uri="{FF2B5EF4-FFF2-40B4-BE49-F238E27FC236}">
                  <a16:creationId xmlns:a16="http://schemas.microsoft.com/office/drawing/2014/main" id="{2333B241-AB95-D34B-B892-1729D638DAC6}"/>
                </a:ext>
              </a:extLst>
            </p:cNvPr>
            <p:cNvSpPr/>
            <p:nvPr/>
          </p:nvSpPr>
          <p:spPr>
            <a:xfrm>
              <a:off x="1219630" y="-765316"/>
              <a:ext cx="3504811" cy="1520823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6851DFF-9FB1-7242-B5D2-0A47CD5AADCC}"/>
                </a:ext>
              </a:extLst>
            </p:cNvPr>
            <p:cNvSpPr/>
            <p:nvPr/>
          </p:nvSpPr>
          <p:spPr>
            <a:xfrm>
              <a:off x="2345043" y="141145"/>
              <a:ext cx="1023823" cy="9524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6A3BEB26-B690-2847-A221-2F482B6398DB}"/>
                </a:ext>
              </a:extLst>
            </p:cNvPr>
            <p:cNvSpPr/>
            <p:nvPr/>
          </p:nvSpPr>
          <p:spPr>
            <a:xfrm rot="12469977">
              <a:off x="1178360" y="-177942"/>
              <a:ext cx="1133349" cy="831849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/>
            </a:p>
          </p:txBody>
        </p:sp>
        <p:sp>
          <p:nvSpPr>
            <p:cNvPr id="14" name="Pie 13">
              <a:extLst>
                <a:ext uri="{FF2B5EF4-FFF2-40B4-BE49-F238E27FC236}">
                  <a16:creationId xmlns:a16="http://schemas.microsoft.com/office/drawing/2014/main" id="{73E06F46-881B-0843-BEC6-B22EF0AA5FE9}"/>
                </a:ext>
              </a:extLst>
            </p:cNvPr>
            <p:cNvSpPr/>
            <p:nvPr/>
          </p:nvSpPr>
          <p:spPr>
            <a:xfrm rot="60000">
              <a:off x="787878" y="-198580"/>
              <a:ext cx="380958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EE1220AB-45DC-274D-8EA9-57D79E2C6614}"/>
                </a:ext>
              </a:extLst>
            </p:cNvPr>
            <p:cNvSpPr/>
            <p:nvPr/>
          </p:nvSpPr>
          <p:spPr>
            <a:xfrm rot="6387309">
              <a:off x="4862458" y="-839837"/>
              <a:ext cx="1452561" cy="1671452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13C5454-914F-1E4B-AC3B-84343A98698A}"/>
                </a:ext>
              </a:extLst>
            </p:cNvPr>
            <p:cNvSpPr/>
            <p:nvPr/>
          </p:nvSpPr>
          <p:spPr>
            <a:xfrm>
              <a:off x="5362545" y="461820"/>
              <a:ext cx="757154" cy="6429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1382CA-D7FF-8145-840C-0B35B4801FDB}"/>
                </a:ext>
              </a:extLst>
            </p:cNvPr>
            <p:cNvSpPr/>
            <p:nvPr/>
          </p:nvSpPr>
          <p:spPr>
            <a:xfrm>
              <a:off x="4800632" y="152257"/>
              <a:ext cx="757154" cy="644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FF05827F-DE72-B54A-AFCE-CAA3B4079F72}"/>
                </a:ext>
              </a:extLst>
            </p:cNvPr>
            <p:cNvSpPr/>
            <p:nvPr/>
          </p:nvSpPr>
          <p:spPr>
            <a:xfrm rot="6387309">
              <a:off x="3395747" y="-1039842"/>
              <a:ext cx="1906585" cy="2046060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47915CA-D519-A448-9622-D26C03A18DC1}"/>
                </a:ext>
              </a:extLst>
            </p:cNvPr>
            <p:cNvSpPr/>
            <p:nvPr/>
          </p:nvSpPr>
          <p:spPr>
            <a:xfrm>
              <a:off x="6114936" y="590407"/>
              <a:ext cx="152383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4CEF7D7-0818-3D40-A73C-C873F89ADB07}"/>
                </a:ext>
              </a:extLst>
            </p:cNvPr>
            <p:cNvSpPr/>
            <p:nvPr/>
          </p:nvSpPr>
          <p:spPr>
            <a:xfrm>
              <a:off x="6191128" y="485632"/>
              <a:ext cx="104763" cy="104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/>
            </a:p>
          </p:txBody>
        </p:sp>
      </p:grpSp>
      <p:sp>
        <p:nvSpPr>
          <p:cNvPr id="21" name="Freeform 20">
            <a:extLst>
              <a:ext uri="{FF2B5EF4-FFF2-40B4-BE49-F238E27FC236}">
                <a16:creationId xmlns:a16="http://schemas.microsoft.com/office/drawing/2014/main" id="{9558F36E-2D5D-BE45-8BEC-71EF80B7C6DA}"/>
              </a:ext>
            </a:extLst>
          </p:cNvPr>
          <p:cNvSpPr/>
          <p:nvPr/>
        </p:nvSpPr>
        <p:spPr>
          <a:xfrm rot="15660000">
            <a:off x="5752306" y="67470"/>
            <a:ext cx="968375" cy="6030912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endParaRPr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708C708B-00C5-5442-AFF2-11B69792D652}"/>
              </a:ext>
            </a:extLst>
          </p:cNvPr>
          <p:cNvSpPr/>
          <p:nvPr/>
        </p:nvSpPr>
        <p:spPr>
          <a:xfrm rot="15669120">
            <a:off x="4038600" y="-17462"/>
            <a:ext cx="1789113" cy="8821737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endParaRPr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1277D36B-AB94-7643-8AF8-5ACE77FE6D5B}"/>
              </a:ext>
            </a:extLst>
          </p:cNvPr>
          <p:cNvSpPr/>
          <p:nvPr/>
        </p:nvSpPr>
        <p:spPr>
          <a:xfrm rot="15660000">
            <a:off x="6128543" y="621507"/>
            <a:ext cx="931863" cy="5295900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endParaRPr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7CFC4BA-8C7F-ED48-97DF-68B9CAF16B93}"/>
              </a:ext>
            </a:extLst>
          </p:cNvPr>
          <p:cNvSpPr/>
          <p:nvPr/>
        </p:nvSpPr>
        <p:spPr>
          <a:xfrm rot="15660000">
            <a:off x="5624513" y="77788"/>
            <a:ext cx="962025" cy="6321425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endParaRPr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90C3B20B-4F06-3C46-9771-10A213421A57}"/>
              </a:ext>
            </a:extLst>
          </p:cNvPr>
          <p:cNvSpPr/>
          <p:nvPr/>
        </p:nvSpPr>
        <p:spPr>
          <a:xfrm rot="15660000">
            <a:off x="6395244" y="411957"/>
            <a:ext cx="552450" cy="510381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endParaRPr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CAC001C7-022A-F84C-8D94-697EC15DC876}"/>
              </a:ext>
            </a:extLst>
          </p:cNvPr>
          <p:cNvSpPr/>
          <p:nvPr/>
        </p:nvSpPr>
        <p:spPr>
          <a:xfrm rot="15660000">
            <a:off x="7469188" y="1865313"/>
            <a:ext cx="528637" cy="2947987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endParaRPr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9D96DE-E190-1440-B176-C1DF1831A16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/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28936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SectionHeaderOverlay.png">
            <a:extLst>
              <a:ext uri="{FF2B5EF4-FFF2-40B4-BE49-F238E27FC236}">
                <a16:creationId xmlns:a16="http://schemas.microsoft.com/office/drawing/2014/main" id="{0E7F7792-B1C9-844B-BCD9-74D7F7CC2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7DA09512-4D60-F947-8E37-13B55345802E}"/>
              </a:ext>
            </a:extLst>
          </p:cNvPr>
          <p:cNvSpPr/>
          <p:nvPr/>
        </p:nvSpPr>
        <p:spPr>
          <a:xfrm rot="4809906">
            <a:off x="3408362" y="1817688"/>
            <a:ext cx="1100137" cy="8104188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2DCD9953-86B7-3B40-AAA8-493830D59030}"/>
              </a:ext>
            </a:extLst>
          </p:cNvPr>
          <p:cNvSpPr/>
          <p:nvPr/>
        </p:nvSpPr>
        <p:spPr>
          <a:xfrm rot="15600000" flipH="1" flipV="1">
            <a:off x="3393281" y="-445293"/>
            <a:ext cx="2008187" cy="926465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endParaRPr/>
          </a:p>
        </p:txBody>
      </p:sp>
      <p:grpSp>
        <p:nvGrpSpPr>
          <p:cNvPr id="7" name="Group 32">
            <a:extLst>
              <a:ext uri="{FF2B5EF4-FFF2-40B4-BE49-F238E27FC236}">
                <a16:creationId xmlns:a16="http://schemas.microsoft.com/office/drawing/2014/main" id="{C709284A-D8BD-DF43-B1B0-800BFE251178}"/>
              </a:ext>
            </a:extLst>
          </p:cNvPr>
          <p:cNvGrpSpPr>
            <a:grpSpLocks/>
          </p:cNvGrpSpPr>
          <p:nvPr/>
        </p:nvGrpSpPr>
        <p:grpSpPr bwMode="auto">
          <a:xfrm>
            <a:off x="2786063" y="-981075"/>
            <a:ext cx="4392612" cy="2733675"/>
            <a:chOff x="2786799" y="-981635"/>
            <a:chExt cx="4391155" cy="273423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584902E-5125-0245-BDF0-4EEAABE3516F}"/>
                </a:ext>
              </a:extLst>
            </p:cNvPr>
            <p:cNvSpPr/>
            <p:nvPr/>
          </p:nvSpPr>
          <p:spPr>
            <a:xfrm>
              <a:off x="4495969" y="1142875"/>
              <a:ext cx="609398" cy="60972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/>
            </a:p>
          </p:txBody>
        </p:sp>
        <p:grpSp>
          <p:nvGrpSpPr>
            <p:cNvPr id="9" name="Group 30">
              <a:extLst>
                <a:ext uri="{FF2B5EF4-FFF2-40B4-BE49-F238E27FC236}">
                  <a16:creationId xmlns:a16="http://schemas.microsoft.com/office/drawing/2014/main" id="{E9388413-0A57-E94F-814F-4A9884FD63E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913758" y="-725995"/>
              <a:ext cx="1671083" cy="1686270"/>
              <a:chOff x="7015488" y="-737356"/>
              <a:chExt cx="1671083" cy="1686270"/>
            </a:xfrm>
          </p:grpSpPr>
          <p:sp>
            <p:nvSpPr>
              <p:cNvPr id="17" name="Arc 16">
                <a:extLst>
                  <a:ext uri="{FF2B5EF4-FFF2-40B4-BE49-F238E27FC236}">
                    <a16:creationId xmlns:a16="http://schemas.microsoft.com/office/drawing/2014/main" id="{22DCCBE6-A351-D646-A4AC-DFD18C849E25}"/>
                  </a:ext>
                </a:extLst>
              </p:cNvPr>
              <p:cNvSpPr/>
              <p:nvPr/>
            </p:nvSpPr>
            <p:spPr>
              <a:xfrm rot="6387309">
                <a:off x="7124600" y="-846468"/>
                <a:ext cx="1452860" cy="1671083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648D47C-55DB-DB42-93F2-F49D3137A154}"/>
                  </a:ext>
                </a:extLst>
              </p:cNvPr>
              <p:cNvSpPr/>
              <p:nvPr/>
            </p:nvSpPr>
            <p:spPr>
              <a:xfrm>
                <a:off x="7624887" y="305844"/>
                <a:ext cx="756986" cy="6430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4F945B0-3A93-1946-A332-4591181759EA}"/>
                  </a:ext>
                </a:extLst>
              </p:cNvPr>
              <p:cNvSpPr/>
              <p:nvPr/>
            </p:nvSpPr>
            <p:spPr>
              <a:xfrm>
                <a:off x="7063098" y="145475"/>
                <a:ext cx="755400" cy="6446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/>
              </a:p>
            </p:txBody>
          </p:sp>
        </p:grpSp>
        <p:grpSp>
          <p:nvGrpSpPr>
            <p:cNvPr id="10" name="Group 29">
              <a:extLst>
                <a:ext uri="{FF2B5EF4-FFF2-40B4-BE49-F238E27FC236}">
                  <a16:creationId xmlns:a16="http://schemas.microsoft.com/office/drawing/2014/main" id="{40AC61B4-629E-F542-A29A-3FDF986056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3348" y="-981634"/>
              <a:ext cx="3824606" cy="2064172"/>
              <a:chOff x="3441716" y="-977152"/>
              <a:chExt cx="4193438" cy="2064172"/>
            </a:xfrm>
          </p:grpSpPr>
          <p:sp>
            <p:nvSpPr>
              <p:cNvPr id="13" name="Pie 12">
                <a:extLst>
                  <a:ext uri="{FF2B5EF4-FFF2-40B4-BE49-F238E27FC236}">
                    <a16:creationId xmlns:a16="http://schemas.microsoft.com/office/drawing/2014/main" id="{99D87013-8918-D64F-836F-C566A1510BD2}"/>
                  </a:ext>
                </a:extLst>
              </p:cNvPr>
              <p:cNvSpPr/>
              <p:nvPr/>
            </p:nvSpPr>
            <p:spPr>
              <a:xfrm>
                <a:off x="3481737" y="-772324"/>
                <a:ext cx="3504392" cy="1521138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8E6225B-A03E-1142-AAD3-5081DE0E2042}"/>
                  </a:ext>
                </a:extLst>
              </p:cNvPr>
              <p:cNvSpPr/>
              <p:nvPr/>
            </p:nvSpPr>
            <p:spPr>
              <a:xfrm>
                <a:off x="4607527" y="134325"/>
                <a:ext cx="1023129" cy="952695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/>
              </a:p>
            </p:txBody>
          </p:sp>
          <p:sp>
            <p:nvSpPr>
              <p:cNvPr id="15" name="Arc 14">
                <a:extLst>
                  <a:ext uri="{FF2B5EF4-FFF2-40B4-BE49-F238E27FC236}">
                    <a16:creationId xmlns:a16="http://schemas.microsoft.com/office/drawing/2014/main" id="{3504356B-CE23-804C-BC62-7DAF5DE65DCB}"/>
                  </a:ext>
                </a:extLst>
              </p:cNvPr>
              <p:cNvSpPr/>
              <p:nvPr/>
            </p:nvSpPr>
            <p:spPr>
              <a:xfrm rot="12469977">
                <a:off x="3441716" y="-184829"/>
                <a:ext cx="1132751" cy="830433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/>
              </a:p>
            </p:txBody>
          </p:sp>
          <p:sp>
            <p:nvSpPr>
              <p:cNvPr id="16" name="Arc 15">
                <a:extLst>
                  <a:ext uri="{FF2B5EF4-FFF2-40B4-BE49-F238E27FC236}">
                    <a16:creationId xmlns:a16="http://schemas.microsoft.com/office/drawing/2014/main" id="{663EF33B-9BEB-5241-A214-B5CC623FD956}"/>
                  </a:ext>
                </a:extLst>
              </p:cNvPr>
              <p:cNvSpPr/>
              <p:nvPr/>
            </p:nvSpPr>
            <p:spPr>
              <a:xfrm rot="6387309">
                <a:off x="5659329" y="-1047587"/>
                <a:ext cx="1905390" cy="204625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/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5E644D8-B83B-CC4C-B88B-8C8DD5BB1413}"/>
                </a:ext>
              </a:extLst>
            </p:cNvPr>
            <p:cNvSpPr/>
            <p:nvPr/>
          </p:nvSpPr>
          <p:spPr>
            <a:xfrm>
              <a:off x="3062932" y="90148"/>
              <a:ext cx="268198" cy="26675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/>
            </a:p>
          </p:txBody>
        </p:sp>
        <p:sp>
          <p:nvSpPr>
            <p:cNvPr id="12" name="Chord 11">
              <a:extLst>
                <a:ext uri="{FF2B5EF4-FFF2-40B4-BE49-F238E27FC236}">
                  <a16:creationId xmlns:a16="http://schemas.microsoft.com/office/drawing/2014/main" id="{943653D6-15B3-D34F-A9FE-C88E33875A0F}"/>
                </a:ext>
              </a:extLst>
            </p:cNvPr>
            <p:cNvSpPr/>
            <p:nvPr/>
          </p:nvSpPr>
          <p:spPr>
            <a:xfrm rot="17618442">
              <a:off x="2809760" y="-85246"/>
              <a:ext cx="182600" cy="228524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/>
            </a:p>
          </p:txBody>
        </p:sp>
      </p:grpSp>
      <p:sp>
        <p:nvSpPr>
          <p:cNvPr id="20" name="Round Same Side Corner Rectangle 19">
            <a:extLst>
              <a:ext uri="{FF2B5EF4-FFF2-40B4-BE49-F238E27FC236}">
                <a16:creationId xmlns:a16="http://schemas.microsoft.com/office/drawing/2014/main" id="{8572F4B0-092E-D749-9B33-C138E491932A}"/>
              </a:ext>
            </a:extLst>
          </p:cNvPr>
          <p:cNvSpPr/>
          <p:nvPr/>
        </p:nvSpPr>
        <p:spPr>
          <a:xfrm rot="4733987">
            <a:off x="1458913" y="2141538"/>
            <a:ext cx="809625" cy="26066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40E89E96-9E6B-9440-9E29-BA050A25DC9B}"/>
              </a:ext>
            </a:extLst>
          </p:cNvPr>
          <p:cNvSpPr/>
          <p:nvPr/>
        </p:nvSpPr>
        <p:spPr>
          <a:xfrm rot="4733987">
            <a:off x="814388" y="2201862"/>
            <a:ext cx="700088" cy="2513013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F9122342-B5BF-234E-BBC2-6B6FECAF53A9}"/>
              </a:ext>
            </a:extLst>
          </p:cNvPr>
          <p:cNvSpPr/>
          <p:nvPr/>
        </p:nvSpPr>
        <p:spPr>
          <a:xfrm rot="4733987">
            <a:off x="390524" y="3357563"/>
            <a:ext cx="379413" cy="1208088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39DF9C-E0CA-8E47-A8F4-DFC3E16C1B9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anchor="ctr"/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rtlCol="0" anchor="b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06894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95596E89-5E43-5F49-A7D2-41D8590BEA69}"/>
              </a:ext>
            </a:extLst>
          </p:cNvPr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9B65CD8A-DD58-FE4A-8F64-9E245338C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6FEF29-162D-F346-93AF-DE4286BDF938}" type="datetime1">
              <a:rPr lang="en-US" altLang="en-US"/>
              <a:pPr>
                <a:defRPr/>
              </a:pPr>
              <a:t>8/24/2024</a:t>
            </a:fld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8C15756-1B53-0A44-8381-D0D637834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49C8C0E-5525-8444-A772-7C75FEEDB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6184CA-387E-6C41-A6AE-6FC67778A6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1444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1D14F012-9EDC-7D4E-8541-64AF56A0766C}"/>
              </a:ext>
            </a:extLst>
          </p:cNvPr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3146E563-0D9D-EE49-8C57-4FD15779A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2F6B07-02E1-B643-8C9E-50CB405F884A}" type="datetime1">
              <a:rPr lang="en-US" altLang="en-US"/>
              <a:pPr>
                <a:defRPr/>
              </a:pPr>
              <a:t>8/24/2024</a:t>
            </a:fld>
            <a:endParaRPr lang="en-US" alt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AE527F5E-60E2-3345-999B-C15C156C3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2696E551-8ABF-8F4F-8EA3-29E02709A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7A84AA-12EF-CA4F-AFFF-0AA1F869C0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811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C358A713-D447-AC49-BF24-3A8A472791B3}"/>
              </a:ext>
            </a:extLst>
          </p:cNvPr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7D9BAB65-C02F-3F46-B31E-778B60C94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416B76-F010-D04F-81AA-343610CD00ED}" type="datetime1">
              <a:rPr lang="en-US" altLang="en-US"/>
              <a:pPr>
                <a:defRPr/>
              </a:pPr>
              <a:t>8/24/2024</a:t>
            </a:fld>
            <a:endParaRPr lang="en-US" alt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41DD3DD-9F1C-EE4C-8335-3C6B55A3C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EF6BD663-1F32-0B4F-ABB8-45C670DD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1E06EA-ECB8-CA48-8280-0A3A650C65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6287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B7A0C8A-B8B5-334B-BA68-7A8469112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86D95-E6D8-104E-9C38-A6276267B03E}" type="datetime1">
              <a:rPr lang="en-US" altLang="en-US"/>
              <a:pPr>
                <a:defRPr/>
              </a:pPr>
              <a:t>8/24/2024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EF894C0-3A90-5744-BAF3-5C9DD2E0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6A2C985-647F-884E-923E-C3BB8A617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AA02A-66A9-9B43-90C0-66DEFEF77B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923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C4CDEBB-D0BC-FF4A-BF66-9F69FA97F9E8}"/>
              </a:ext>
            </a:extLst>
          </p:cNvPr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/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F05A169A-0E08-E649-B127-BCC23EC65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6A6B3A-8F36-B04A-9426-378BA566AA05}" type="datetime1">
              <a:rPr lang="en-US" altLang="en-US"/>
              <a:pPr>
                <a:defRPr/>
              </a:pPr>
              <a:t>8/24/2024</a:t>
            </a:fld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F85B9DF-057B-1246-848D-2382D7415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45418B9-F1AE-F247-A714-32E1EC8C7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3AE042-00B6-D64E-808C-96CA5EC86B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14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TextSlideOverlay.png">
            <a:extLst>
              <a:ext uri="{FF2B5EF4-FFF2-40B4-BE49-F238E27FC236}">
                <a16:creationId xmlns:a16="http://schemas.microsoft.com/office/drawing/2014/main" id="{9D9B1CB5-300B-2C43-A3C2-0DF128D5D5D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7">
            <a:extLst>
              <a:ext uri="{FF2B5EF4-FFF2-40B4-BE49-F238E27FC236}">
                <a16:creationId xmlns:a16="http://schemas.microsoft.com/office/drawing/2014/main" id="{A3411FE2-A8BD-2840-808D-684EC7FB589C}"/>
              </a:ext>
            </a:extLst>
          </p:cNvPr>
          <p:cNvGrpSpPr>
            <a:grpSpLocks/>
          </p:cNvGrpSpPr>
          <p:nvPr/>
        </p:nvGrpSpPr>
        <p:grpSpPr bwMode="auto">
          <a:xfrm>
            <a:off x="-573088" y="-606425"/>
            <a:ext cx="7562851" cy="1982788"/>
            <a:chOff x="-573169" y="-607194"/>
            <a:chExt cx="7563453" cy="1983277"/>
          </a:xfrm>
        </p:grpSpPr>
        <p:grpSp>
          <p:nvGrpSpPr>
            <p:cNvPr id="1034" name="Group 32">
              <a:extLst>
                <a:ext uri="{FF2B5EF4-FFF2-40B4-BE49-F238E27FC236}">
                  <a16:creationId xmlns:a16="http://schemas.microsoft.com/office/drawing/2014/main" id="{FEA07EB0-9580-A84A-B287-541257B23B7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E917B37-2193-FB45-A5F3-56C3A06440FC}"/>
                  </a:ext>
                </a:extLst>
              </p:cNvPr>
              <p:cNvSpPr/>
              <p:nvPr userDrawn="1"/>
            </p:nvSpPr>
            <p:spPr>
              <a:xfrm rot="4368687">
                <a:off x="2840180" y="-41839"/>
                <a:ext cx="581168" cy="790638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E3003C6-5B6D-A94A-A70A-52EB61100286}"/>
                  </a:ext>
                </a:extLst>
              </p:cNvPr>
              <p:cNvSpPr/>
              <p:nvPr userDrawn="1"/>
            </p:nvSpPr>
            <p:spPr>
              <a:xfrm>
                <a:off x="334955" y="12084"/>
                <a:ext cx="1189132" cy="10130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/>
              </a:p>
            </p:txBody>
          </p:sp>
          <p:sp>
            <p:nvSpPr>
              <p:cNvPr id="13" name="Arc 12">
                <a:extLst>
                  <a:ext uri="{FF2B5EF4-FFF2-40B4-BE49-F238E27FC236}">
                    <a16:creationId xmlns:a16="http://schemas.microsoft.com/office/drawing/2014/main" id="{5431D92B-C005-0846-BE79-AD42AE207F64}"/>
                  </a:ext>
                </a:extLst>
              </p:cNvPr>
              <p:cNvSpPr/>
              <p:nvPr userDrawn="1"/>
            </p:nvSpPr>
            <p:spPr>
              <a:xfrm rot="6387309">
                <a:off x="5839162" y="-548343"/>
                <a:ext cx="1106761" cy="1195483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F5FD53B3-6CFD-9846-9956-08221F42BC60}"/>
                  </a:ext>
                </a:extLst>
              </p:cNvPr>
              <p:cNvSpPr/>
              <p:nvPr userDrawn="1"/>
            </p:nvSpPr>
            <p:spPr>
              <a:xfrm>
                <a:off x="5472513" y="62896"/>
                <a:ext cx="609648" cy="49065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/>
              </a:p>
            </p:txBody>
          </p:sp>
          <p:sp>
            <p:nvSpPr>
              <p:cNvPr id="15" name="Pie 14">
                <a:extLst>
                  <a:ext uri="{FF2B5EF4-FFF2-40B4-BE49-F238E27FC236}">
                    <a16:creationId xmlns:a16="http://schemas.microsoft.com/office/drawing/2014/main" id="{9431FB4F-5BBA-D44F-9111-EEF38CC18BC8}"/>
                  </a:ext>
                </a:extLst>
              </p:cNvPr>
              <p:cNvSpPr/>
              <p:nvPr userDrawn="1"/>
            </p:nvSpPr>
            <p:spPr>
              <a:xfrm>
                <a:off x="-7974" y="-607194"/>
                <a:ext cx="1385998" cy="120521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/>
              </a:p>
            </p:txBody>
          </p:sp>
          <p:sp>
            <p:nvSpPr>
              <p:cNvPr id="16" name="Pie 15">
                <a:extLst>
                  <a:ext uri="{FF2B5EF4-FFF2-40B4-BE49-F238E27FC236}">
                    <a16:creationId xmlns:a16="http://schemas.microsoft.com/office/drawing/2014/main" id="{EAA120D1-668B-DE41-8A9C-184CF3E4E919}"/>
                  </a:ext>
                </a:extLst>
              </p:cNvPr>
              <p:cNvSpPr/>
              <p:nvPr userDrawn="1"/>
            </p:nvSpPr>
            <p:spPr>
              <a:xfrm>
                <a:off x="1905116" y="-402356"/>
                <a:ext cx="1600327" cy="80029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4E533B6-B861-494F-8D90-23460E737E89}"/>
                  </a:ext>
                </a:extLst>
              </p:cNvPr>
              <p:cNvSpPr/>
              <p:nvPr userDrawn="1"/>
            </p:nvSpPr>
            <p:spPr>
              <a:xfrm>
                <a:off x="2630662" y="761568"/>
                <a:ext cx="417545" cy="41761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3F13F50-6B1A-944A-B94C-20D0A9D284F1}"/>
                  </a:ext>
                </a:extLst>
              </p:cNvPr>
              <p:cNvSpPr/>
              <p:nvPr userDrawn="1"/>
            </p:nvSpPr>
            <p:spPr>
              <a:xfrm rot="2510439">
                <a:off x="169841" y="162934"/>
                <a:ext cx="779524" cy="982904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/>
              </a:p>
            </p:txBody>
          </p:sp>
          <p:sp>
            <p:nvSpPr>
              <p:cNvPr id="19" name="Pie 18">
                <a:extLst>
                  <a:ext uri="{FF2B5EF4-FFF2-40B4-BE49-F238E27FC236}">
                    <a16:creationId xmlns:a16="http://schemas.microsoft.com/office/drawing/2014/main" id="{30B36F37-E3E0-5E48-9F11-E9F93443A8A9}"/>
                  </a:ext>
                </a:extLst>
              </p:cNvPr>
              <p:cNvSpPr/>
              <p:nvPr userDrawn="1"/>
            </p:nvSpPr>
            <p:spPr>
              <a:xfrm rot="16200000">
                <a:off x="-263626" y="842596"/>
                <a:ext cx="533532" cy="533442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682CF08-5ADA-274D-979A-ADFE61595CF0}"/>
                  </a:ext>
                </a:extLst>
              </p:cNvPr>
              <p:cNvSpPr/>
              <p:nvPr userDrawn="1"/>
            </p:nvSpPr>
            <p:spPr>
              <a:xfrm>
                <a:off x="1559014" y="491627"/>
                <a:ext cx="228618" cy="1937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/>
              </a:p>
            </p:txBody>
          </p:sp>
          <p:sp>
            <p:nvSpPr>
              <p:cNvPr id="21" name="Pie 20">
                <a:extLst>
                  <a:ext uri="{FF2B5EF4-FFF2-40B4-BE49-F238E27FC236}">
                    <a16:creationId xmlns:a16="http://schemas.microsoft.com/office/drawing/2014/main" id="{C048D5AF-5F8F-D74C-BE28-D0149A6EF6E4}"/>
                  </a:ext>
                </a:extLst>
              </p:cNvPr>
              <p:cNvSpPr/>
              <p:nvPr userDrawn="1"/>
            </p:nvSpPr>
            <p:spPr>
              <a:xfrm>
                <a:off x="990644" y="-604018"/>
                <a:ext cx="1385998" cy="120521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/>
              </a:p>
            </p:txBody>
          </p:sp>
          <p:sp>
            <p:nvSpPr>
              <p:cNvPr id="22" name="Pie 21">
                <a:extLst>
                  <a:ext uri="{FF2B5EF4-FFF2-40B4-BE49-F238E27FC236}">
                    <a16:creationId xmlns:a16="http://schemas.microsoft.com/office/drawing/2014/main" id="{B78A69BE-2A75-4F48-868D-4103C3F0443D}"/>
                  </a:ext>
                </a:extLst>
              </p:cNvPr>
              <p:cNvSpPr/>
              <p:nvPr userDrawn="1"/>
            </p:nvSpPr>
            <p:spPr>
              <a:xfrm>
                <a:off x="5181977" y="-343604"/>
                <a:ext cx="1600327" cy="685969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4D320ACA-2038-BB4F-ABD5-8BA3AE834DE8}"/>
                  </a:ext>
                </a:extLst>
              </p:cNvPr>
              <p:cNvSpPr/>
              <p:nvPr userDrawn="1"/>
            </p:nvSpPr>
            <p:spPr>
              <a:xfrm>
                <a:off x="5728121" y="62896"/>
                <a:ext cx="685855" cy="53353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/>
              </a:p>
            </p:txBody>
          </p:sp>
          <p:sp>
            <p:nvSpPr>
              <p:cNvPr id="24" name="Pie 23">
                <a:extLst>
                  <a:ext uri="{FF2B5EF4-FFF2-40B4-BE49-F238E27FC236}">
                    <a16:creationId xmlns:a16="http://schemas.microsoft.com/office/drawing/2014/main" id="{907FE0CD-07DB-8A47-8E83-03906FF83499}"/>
                  </a:ext>
                </a:extLst>
              </p:cNvPr>
              <p:cNvSpPr/>
              <p:nvPr userDrawn="1"/>
            </p:nvSpPr>
            <p:spPr>
              <a:xfrm>
                <a:off x="6136141" y="-257858"/>
                <a:ext cx="838267" cy="52718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16773239-3106-B640-B068-0AD576C2C7D5}"/>
                  </a:ext>
                </a:extLst>
              </p:cNvPr>
              <p:cNvSpPr/>
              <p:nvPr userDrawn="1"/>
            </p:nvSpPr>
            <p:spPr>
              <a:xfrm rot="4368687">
                <a:off x="3664159" y="-146629"/>
                <a:ext cx="582756" cy="909709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/>
              </a:p>
            </p:txBody>
          </p:sp>
          <p:sp>
            <p:nvSpPr>
              <p:cNvPr id="26" name="Pie 25">
                <a:extLst>
                  <a:ext uri="{FF2B5EF4-FFF2-40B4-BE49-F238E27FC236}">
                    <a16:creationId xmlns:a16="http://schemas.microsoft.com/office/drawing/2014/main" id="{053A6788-CD97-B346-AD11-16BEC1A5BDB8}"/>
                  </a:ext>
                </a:extLst>
              </p:cNvPr>
              <p:cNvSpPr/>
              <p:nvPr userDrawn="1"/>
            </p:nvSpPr>
            <p:spPr>
              <a:xfrm>
                <a:off x="4384989" y="-146705"/>
                <a:ext cx="300062" cy="300112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/>
              </a:p>
            </p:txBody>
          </p:sp>
          <p:sp>
            <p:nvSpPr>
              <p:cNvPr id="27" name="Pie 26">
                <a:extLst>
                  <a:ext uri="{FF2B5EF4-FFF2-40B4-BE49-F238E27FC236}">
                    <a16:creationId xmlns:a16="http://schemas.microsoft.com/office/drawing/2014/main" id="{4CFAD3E3-BF08-3547-B155-ED03CAE20D0D}"/>
                  </a:ext>
                </a:extLst>
              </p:cNvPr>
              <p:cNvSpPr/>
              <p:nvPr userDrawn="1"/>
            </p:nvSpPr>
            <p:spPr>
              <a:xfrm>
                <a:off x="4756493" y="-119712"/>
                <a:ext cx="182578" cy="22865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/>
              </a:p>
            </p:txBody>
          </p:sp>
          <p:sp>
            <p:nvSpPr>
              <p:cNvPr id="28" name="Pie 27">
                <a:extLst>
                  <a:ext uri="{FF2B5EF4-FFF2-40B4-BE49-F238E27FC236}">
                    <a16:creationId xmlns:a16="http://schemas.microsoft.com/office/drawing/2014/main" id="{EEB40FD7-D21E-734F-9FAC-D7F9224BDDC0}"/>
                  </a:ext>
                </a:extLst>
              </p:cNvPr>
              <p:cNvSpPr/>
              <p:nvPr userDrawn="1"/>
            </p:nvSpPr>
            <p:spPr>
              <a:xfrm>
                <a:off x="5029565" y="-114948"/>
                <a:ext cx="228618" cy="228656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8CEC2D6-2BC6-AA4D-A08D-843117FE888C}"/>
                  </a:ext>
                </a:extLst>
              </p:cNvPr>
              <p:cNvSpPr/>
              <p:nvPr userDrawn="1"/>
            </p:nvSpPr>
            <p:spPr>
              <a:xfrm>
                <a:off x="2403631" y="-619"/>
                <a:ext cx="665216" cy="665327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/>
              </a:p>
            </p:txBody>
          </p:sp>
          <p:sp>
            <p:nvSpPr>
              <p:cNvPr id="30" name="Pie 29">
                <a:extLst>
                  <a:ext uri="{FF2B5EF4-FFF2-40B4-BE49-F238E27FC236}">
                    <a16:creationId xmlns:a16="http://schemas.microsoft.com/office/drawing/2014/main" id="{A11B6D07-FFA3-2F41-9298-1D26F53E6443}"/>
                  </a:ext>
                </a:extLst>
              </p:cNvPr>
              <p:cNvSpPr/>
              <p:nvPr userDrawn="1"/>
            </p:nvSpPr>
            <p:spPr>
              <a:xfrm>
                <a:off x="3011693" y="-299143"/>
                <a:ext cx="838267" cy="60975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/>
              </a:p>
            </p:txBody>
          </p:sp>
        </p:grpSp>
        <p:sp>
          <p:nvSpPr>
            <p:cNvPr id="10" name="Pie 9">
              <a:extLst>
                <a:ext uri="{FF2B5EF4-FFF2-40B4-BE49-F238E27FC236}">
                  <a16:creationId xmlns:a16="http://schemas.microsoft.com/office/drawing/2014/main" id="{0F2E40FC-883B-DF4D-9F8C-B0B8AD495CD8}"/>
                </a:ext>
              </a:extLst>
            </p:cNvPr>
            <p:cNvSpPr/>
            <p:nvPr userDrawn="1"/>
          </p:nvSpPr>
          <p:spPr>
            <a:xfrm rot="16200000">
              <a:off x="-430353" y="-79920"/>
              <a:ext cx="851110" cy="1136741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/>
            </a:p>
          </p:txBody>
        </p:sp>
      </p:grpSp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CA4A8452-6BFF-6943-8C91-2C49ECDE9F8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12788" y="1371600"/>
            <a:ext cx="77168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CCAA6-F9CA-7140-84B7-182F2AD41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788" y="3011488"/>
            <a:ext cx="7716837" cy="33893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7BB96-9FD6-CB4B-BB47-3FCBCE1136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88" y="300038"/>
            <a:ext cx="2743200" cy="1841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ts val="1200"/>
              </a:lnSpc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E7A8EB9-19CD-1844-9FFF-B3C5AD82C26F}" type="datetime1">
              <a:rPr lang="en-US" altLang="en-US"/>
              <a:pPr>
                <a:defRPr/>
              </a:pPr>
              <a:t>8/24/2024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6E0C2-C8E7-8C48-A724-651E6716B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200" y="115888"/>
            <a:ext cx="2743200" cy="1841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ts val="1200"/>
              </a:lnSpc>
              <a:defRPr sz="100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33C64-E908-4348-9A3E-A7408B721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0" y="604838"/>
            <a:ext cx="1385888" cy="2333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AB3EE32-4784-6342-ADD9-CF50D4C757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3096F17-17EC-C64B-9992-72298222EC6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2" r:id="rId1"/>
    <p:sldLayoutId id="2147484473" r:id="rId2"/>
    <p:sldLayoutId id="2147484474" r:id="rId3"/>
    <p:sldLayoutId id="2147484475" r:id="rId4"/>
    <p:sldLayoutId id="2147484476" r:id="rId5"/>
    <p:sldLayoutId id="2147484477" r:id="rId6"/>
    <p:sldLayoutId id="2147484478" r:id="rId7"/>
    <p:sldLayoutId id="2147484471" r:id="rId8"/>
    <p:sldLayoutId id="2147484479" r:id="rId9"/>
    <p:sldLayoutId id="2147484480" r:id="rId10"/>
    <p:sldLayoutId id="2147484481" r:id="rId11"/>
    <p:sldLayoutId id="2147484482" r:id="rId12"/>
    <p:sldLayoutId id="2147484483" r:id="rId13"/>
    <p:sldLayoutId id="2147484484" r:id="rId14"/>
  </p:sldLayoutIdLst>
  <p:txStyles>
    <p:titleStyle>
      <a:lvl1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 kern="1200">
          <a:solidFill>
            <a:schemeClr val="bg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2000"/>
        </a:spcAft>
        <a:buBlip>
          <a:blip r:embed="rId18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pitchFamily="-112" charset="-128"/>
          <a:cs typeface="ＭＳ Ｐゴシック" pitchFamily="-112" charset="-128"/>
        </a:defRPr>
      </a:lvl1pPr>
      <a:lvl2pPr marL="631825" indent="-282575" algn="l" rtl="0" eaLnBrk="0" fontAlgn="base" hangingPunct="0">
        <a:spcBef>
          <a:spcPct val="0"/>
        </a:spcBef>
        <a:spcAft>
          <a:spcPts val="1000"/>
        </a:spcAft>
        <a:buBlip>
          <a:blip r:embed="rId18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pitchFamily="-112" charset="-128"/>
          <a:cs typeface="+mn-cs"/>
        </a:defRPr>
      </a:lvl2pPr>
      <a:lvl3pPr marL="914400" indent="-282575" algn="l" rtl="0" eaLnBrk="0" fontAlgn="base" hangingPunct="0">
        <a:spcBef>
          <a:spcPct val="0"/>
        </a:spcBef>
        <a:spcAft>
          <a:spcPts val="1000"/>
        </a:spcAft>
        <a:buBlip>
          <a:blip r:embed="rId18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pitchFamily="-112" charset="-128"/>
          <a:cs typeface="+mn-cs"/>
        </a:defRPr>
      </a:lvl3pPr>
      <a:lvl4pPr marL="1196975" indent="-282575" algn="l" rtl="0" eaLnBrk="0" fontAlgn="base" hangingPunct="0">
        <a:spcBef>
          <a:spcPct val="0"/>
        </a:spcBef>
        <a:spcAft>
          <a:spcPts val="1000"/>
        </a:spcAft>
        <a:buBlip>
          <a:blip r:embed="rId18"/>
        </a:buBlip>
        <a:defRPr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pitchFamily="-112" charset="-128"/>
          <a:cs typeface="+mn-cs"/>
        </a:defRPr>
      </a:lvl4pPr>
      <a:lvl5pPr marL="1492250" indent="-295275" algn="l" rtl="0" eaLnBrk="0" fontAlgn="base" hangingPunct="0">
        <a:spcBef>
          <a:spcPct val="0"/>
        </a:spcBef>
        <a:spcAft>
          <a:spcPts val="1000"/>
        </a:spcAft>
        <a:buBlip>
          <a:blip r:embed="rId18"/>
        </a:buBlip>
        <a:defRPr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pitchFamily="-11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>
            <a:extLst>
              <a:ext uri="{FF2B5EF4-FFF2-40B4-BE49-F238E27FC236}">
                <a16:creationId xmlns:a16="http://schemas.microsoft.com/office/drawing/2014/main" id="{98AD16AC-A1A8-E347-A080-AD86EDEA826B}"/>
              </a:ext>
            </a:extLst>
          </p:cNvPr>
          <p:cNvGrpSpPr>
            <a:grpSpLocks/>
          </p:cNvGrpSpPr>
          <p:nvPr/>
        </p:nvGrpSpPr>
        <p:grpSpPr bwMode="auto">
          <a:xfrm>
            <a:off x="2775703" y="1661994"/>
            <a:ext cx="3136900" cy="3400425"/>
            <a:chOff x="4800600" y="1916112"/>
            <a:chExt cx="3251200" cy="340042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B3B4B85-D7C2-B04B-AC43-B389DC125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00" y="1916112"/>
              <a:ext cx="3251200" cy="34004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63500" dir="3000007" algn="br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pic>
          <p:nvPicPr>
            <p:cNvPr id="17414" name="Picture 7" descr="RCO LOGO-1.jpg">
              <a:extLst>
                <a:ext uri="{FF2B5EF4-FFF2-40B4-BE49-F238E27FC236}">
                  <a16:creationId xmlns:a16="http://schemas.microsoft.com/office/drawing/2014/main" id="{174B5E2F-EF65-1F40-BE08-0DEDA9DC6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78" t="25742" r="20287" b="24677"/>
            <a:stretch>
              <a:fillRect/>
            </a:stretch>
          </p:blipFill>
          <p:spPr bwMode="auto">
            <a:xfrm>
              <a:off x="4965700" y="1916112"/>
              <a:ext cx="3086100" cy="340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0" name="TextBox 5">
            <a:extLst>
              <a:ext uri="{FF2B5EF4-FFF2-40B4-BE49-F238E27FC236}">
                <a16:creationId xmlns:a16="http://schemas.microsoft.com/office/drawing/2014/main" id="{F44AECB8-C5EB-C34C-9AF1-4871715A8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58838" y="2200275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658C0B-67D1-8D4D-9A25-A2B4D6262AA9}"/>
              </a:ext>
            </a:extLst>
          </p:cNvPr>
          <p:cNvSpPr txBox="1"/>
          <p:nvPr/>
        </p:nvSpPr>
        <p:spPr>
          <a:xfrm>
            <a:off x="0" y="553998"/>
            <a:ext cx="9144000" cy="1107996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algn="ctr" eaLnBrk="1" hangingPunct="1">
              <a:defRPr/>
            </a:pPr>
            <a:r>
              <a:rPr lang="en-US" sz="6600">
                <a:gradFill flip="none">
                  <a:gsLst>
                    <a:gs pos="0">
                      <a:srgbClr val="FFCC00"/>
                    </a:gs>
                    <a:gs pos="100000">
                      <a:srgbClr val="FFFFF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Marker Felt"/>
                <a:ea typeface="ＭＳ Ｐゴシック"/>
                <a:cs typeface="Marker Felt"/>
              </a:rPr>
              <a:t>2024 - 2025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0328F1-AFFA-D846-9C08-E8DB036C595D}"/>
              </a:ext>
            </a:extLst>
          </p:cNvPr>
          <p:cNvSpPr txBox="1"/>
          <p:nvPr/>
        </p:nvSpPr>
        <p:spPr>
          <a:xfrm>
            <a:off x="0" y="5212755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>
                <a:gradFill flip="none" rotWithShape="1">
                  <a:gsLst>
                    <a:gs pos="0">
                      <a:schemeClr val="accent3"/>
                    </a:gs>
                    <a:gs pos="100000">
                      <a:srgbClr val="FFFFF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Marker Felt"/>
                <a:ea typeface="ＭＳ Ｐゴシック" pitchFamily="-112" charset="-128"/>
                <a:cs typeface="Marker Felt"/>
              </a:rPr>
              <a:t>Beginner Parent Orientation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39A01B60-89DC-F944-8EAF-9DF79E644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1447800"/>
            <a:ext cx="8251495" cy="1447800"/>
          </a:xfrm>
        </p:spPr>
        <p:txBody>
          <a:bodyPr/>
          <a:lstStyle/>
          <a:p>
            <a:pPr algn="ctr"/>
            <a:r>
              <a:rPr lang="en-US" altLang="en-US" sz="5400">
                <a:ea typeface="ＭＳ Ｐゴシック" panose="020B0600070205080204" pitchFamily="34" charset="-128"/>
              </a:rPr>
              <a:t>  Mrs. Alexandra Shelton</a:t>
            </a:r>
          </a:p>
        </p:txBody>
      </p:sp>
      <p:sp>
        <p:nvSpPr>
          <p:cNvPr id="21507" name="Text Placeholder 4">
            <a:extLst>
              <a:ext uri="{FF2B5EF4-FFF2-40B4-BE49-F238E27FC236}">
                <a16:creationId xmlns:a16="http://schemas.microsoft.com/office/drawing/2014/main" id="{EE69BBAA-CAC9-FB48-A836-2D4A688B75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auto">
          <a:xfrm>
            <a:off x="2741613" y="2895600"/>
            <a:ext cx="3657600" cy="685800"/>
          </a:xfrm>
          <a:solidFill>
            <a:schemeClr val="accent1">
              <a:alpha val="79999"/>
            </a:schemeClr>
          </a:solidFill>
          <a:ln>
            <a:solidFill>
              <a:schemeClr val="accent2">
                <a:alpha val="79999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ea typeface="ＭＳ Ｐゴシック" panose="020B0600070205080204" pitchFamily="34" charset="-128"/>
              </a:rPr>
              <a:t>Bayvale</a:t>
            </a:r>
          </a:p>
        </p:txBody>
      </p:sp>
      <p:sp>
        <p:nvSpPr>
          <p:cNvPr id="21508" name="Text Placeholder 2">
            <a:extLst>
              <a:ext uri="{FF2B5EF4-FFF2-40B4-BE49-F238E27FC236}">
                <a16:creationId xmlns:a16="http://schemas.microsoft.com/office/drawing/2014/main" id="{A7CDEA6F-C74F-0644-82BB-BD5E479E36DA}"/>
              </a:ext>
            </a:extLst>
          </p:cNvPr>
          <p:cNvSpPr>
            <a:spLocks/>
          </p:cNvSpPr>
          <p:nvPr/>
        </p:nvSpPr>
        <p:spPr bwMode="auto">
          <a:xfrm>
            <a:off x="2741613" y="4402682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79999"/>
            </a:schemeClr>
          </a:solidFill>
          <a:ln w="9525">
            <a:solidFill>
              <a:schemeClr val="accent2">
                <a:alpha val="79999"/>
              </a:schemeClr>
            </a:solidFill>
            <a:round/>
            <a:headEnd/>
            <a:tailEnd/>
          </a:ln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/>
            <a:r>
              <a:rPr lang="en-US" altLang="en-US" sz="2400" b="1">
                <a:solidFill>
                  <a:schemeClr val="bg1"/>
                </a:solidFill>
                <a:latin typeface="Arial Rounded MT Bold"/>
                <a:ea typeface="ＭＳ Ｐゴシック"/>
              </a:rPr>
              <a:t>Wilkinson Gardens</a:t>
            </a:r>
          </a:p>
        </p:txBody>
      </p:sp>
      <p:sp>
        <p:nvSpPr>
          <p:cNvPr id="21510" name="Text Placeholder 2">
            <a:extLst>
              <a:ext uri="{FF2B5EF4-FFF2-40B4-BE49-F238E27FC236}">
                <a16:creationId xmlns:a16="http://schemas.microsoft.com/office/drawing/2014/main" id="{0F025399-251D-C74F-B607-999EC718E7D1}"/>
              </a:ext>
            </a:extLst>
          </p:cNvPr>
          <p:cNvSpPr>
            <a:spLocks/>
          </p:cNvSpPr>
          <p:nvPr/>
        </p:nvSpPr>
        <p:spPr bwMode="auto">
          <a:xfrm>
            <a:off x="2741613" y="3716302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79999"/>
            </a:schemeClr>
          </a:solidFill>
          <a:ln w="9525">
            <a:solidFill>
              <a:schemeClr val="accent2">
                <a:alpha val="79999"/>
              </a:schemeClr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/>
            <a:r>
              <a:rPr lang="en-US" altLang="en-US" sz="3600" b="1">
                <a:solidFill>
                  <a:schemeClr val="bg1"/>
                </a:solidFill>
                <a:latin typeface="Arial Rounded MT Bold" panose="020F0704030504030204" pitchFamily="34" charset="77"/>
              </a:rPr>
              <a:t>Wheeless Rd.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25542-27E1-E340-A0A4-87915E6C7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371600"/>
            <a:ext cx="8890000" cy="1447800"/>
          </a:xfrm>
        </p:spPr>
        <p:txBody>
          <a:bodyPr/>
          <a:lstStyle/>
          <a:p>
            <a:pPr algn="r" eaLnBrk="1" hangingPunct="1"/>
            <a:r>
              <a:rPr lang="en-US" altLang="en-US" sz="6000">
                <a:ea typeface="ＭＳ Ｐゴシック" panose="020B0600070205080204" pitchFamily="34" charset="-128"/>
              </a:rPr>
              <a:t>Music Stores</a:t>
            </a:r>
          </a:p>
        </p:txBody>
      </p:sp>
      <p:pic>
        <p:nvPicPr>
          <p:cNvPr id="29698" name="Picture 7" descr="32636000.gif">
            <a:extLst>
              <a:ext uri="{FF2B5EF4-FFF2-40B4-BE49-F238E27FC236}">
                <a16:creationId xmlns:a16="http://schemas.microsoft.com/office/drawing/2014/main" id="{4265D839-D811-5E42-B1FD-7AD378B74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288"/>
            <a:ext cx="2297113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974A6-A3C6-A741-B9CE-D6400B749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788" y="3011488"/>
            <a:ext cx="7716837" cy="38465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Antique Violins of Augusta</a:t>
            </a:r>
          </a:p>
          <a:p>
            <a:pPr marL="0" indent="0">
              <a:buFontTx/>
              <a:buNone/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  222 2nd St.</a:t>
            </a:r>
          </a:p>
          <a:p>
            <a:pPr marL="0" indent="0">
              <a:buFontTx/>
              <a:buNone/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  (706) 829-5530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Atlanta Strings</a:t>
            </a:r>
          </a:p>
          <a:p>
            <a:pPr marL="0" indent="0">
              <a:buNone/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   229 West Pike St.</a:t>
            </a:r>
          </a:p>
          <a:p>
            <a:pPr marL="0" indent="0">
              <a:buNone/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   (770) 338-5446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8E043-07CF-B348-827C-A30A2A528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371600"/>
            <a:ext cx="8890000" cy="1447800"/>
          </a:xfrm>
        </p:spPr>
        <p:txBody>
          <a:bodyPr/>
          <a:lstStyle/>
          <a:p>
            <a:pPr algn="r" eaLnBrk="1" hangingPunct="1"/>
            <a:r>
              <a:rPr lang="en-US" altLang="en-US" sz="6000" dirty="0">
                <a:ea typeface="ＭＳ Ｐゴシック"/>
              </a:rPr>
              <a:t>Music Stores</a:t>
            </a:r>
          </a:p>
        </p:txBody>
      </p:sp>
      <p:pic>
        <p:nvPicPr>
          <p:cNvPr id="27650" name="Picture 7" descr="32636000.gif">
            <a:extLst>
              <a:ext uri="{FF2B5EF4-FFF2-40B4-BE49-F238E27FC236}">
                <a16:creationId xmlns:a16="http://schemas.microsoft.com/office/drawing/2014/main" id="{0E9C7830-AE3B-F848-870C-557701307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288"/>
            <a:ext cx="2009566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C3CE8-C6E5-034C-B914-324E64917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788" y="3011488"/>
            <a:ext cx="7716837" cy="384651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Kirkwood’s Music &amp; Repair</a:t>
            </a:r>
          </a:p>
          <a:p>
            <a:pPr marL="0" indent="0">
              <a:buFontTx/>
              <a:buNone/>
              <a:defRPr/>
            </a:pP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  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206 Belair Rd.                               </a:t>
            </a:r>
          </a:p>
          <a:p>
            <a:pPr marL="0" indent="0">
              <a:buFontTx/>
              <a:buNone/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   706-863-1542 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Portman’s Music Superstore 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    3946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Washington Road 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    706-738-1651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48ACB-984B-8F47-9325-98FC3E7C5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81" y="1371600"/>
            <a:ext cx="8942119" cy="1447800"/>
          </a:xfrm>
        </p:spPr>
        <p:txBody>
          <a:bodyPr/>
          <a:lstStyle/>
          <a:p>
            <a:pPr algn="r" eaLnBrk="1" hangingPunct="1"/>
            <a:r>
              <a:rPr lang="en-US" altLang="en-US" sz="6000">
                <a:ea typeface="ＭＳ Ｐゴシック" panose="020B0600070205080204" pitchFamily="34" charset="-128"/>
              </a:rPr>
              <a:t>Music Stores</a:t>
            </a:r>
          </a:p>
        </p:txBody>
      </p:sp>
      <p:pic>
        <p:nvPicPr>
          <p:cNvPr id="28674" name="Picture 7" descr="32636000.gif">
            <a:extLst>
              <a:ext uri="{FF2B5EF4-FFF2-40B4-BE49-F238E27FC236}">
                <a16:creationId xmlns:a16="http://schemas.microsoft.com/office/drawing/2014/main" id="{2DA9546E-B22D-4847-82EC-AEF23F09C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288"/>
            <a:ext cx="2297113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61D7E-F91A-A74E-81C3-8F1533DFA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788" y="3011488"/>
            <a:ext cx="7716837" cy="3846512"/>
          </a:xfrm>
        </p:spPr>
        <p:txBody>
          <a:bodyPr anchor="ctr">
            <a:normAutofit fontScale="85000" lnSpcReduction="20000"/>
          </a:bodyPr>
          <a:lstStyle/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Music &amp; Arts                     </a:t>
            </a:r>
          </a:p>
          <a:p>
            <a:pPr marL="0" indent="0">
              <a:buFontTx/>
              <a:buNone/>
              <a:defRPr/>
            </a:pPr>
            <a:r>
              <a:rPr lang="en-US" altLang="en-US" sz="2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    3830 Washington Road– Suite 33                                             </a:t>
            </a:r>
          </a:p>
          <a:p>
            <a:pPr marL="0" indent="0">
              <a:buFontTx/>
              <a:buNone/>
              <a:defRPr/>
            </a:pPr>
            <a:r>
              <a:rPr lang="en-US" altLang="en-US" sz="2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    West Town Shopping Center                                      </a:t>
            </a:r>
          </a:p>
          <a:p>
            <a:pPr marL="0" indent="0">
              <a:buFontTx/>
              <a:buNone/>
              <a:defRPr/>
            </a:pPr>
            <a:r>
              <a:rPr lang="en-US" altLang="en-US" sz="30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   706-860-8600 </a:t>
            </a:r>
          </a:p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Jay’s Music Center </a:t>
            </a:r>
          </a:p>
          <a:p>
            <a:pPr marL="0" indent="0">
              <a:buFontTx/>
              <a:buNone/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     3110 Washington Road</a:t>
            </a:r>
          </a:p>
          <a:p>
            <a:pPr marL="0" indent="0">
              <a:buFontTx/>
              <a:buNone/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    706-863-9575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D1C17-61E4-074D-89DF-CA029591A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600">
                <a:ea typeface="ＭＳ Ｐゴシック" panose="020B0600070205080204" pitchFamily="34" charset="-128"/>
              </a:rPr>
              <a:t>Instrument Quality</a:t>
            </a:r>
          </a:p>
        </p:txBody>
      </p:sp>
      <p:pic>
        <p:nvPicPr>
          <p:cNvPr id="31746" name="Content Placeholder 3" descr="32669645.gif">
            <a:extLst>
              <a:ext uri="{FF2B5EF4-FFF2-40B4-BE49-F238E27FC236}">
                <a16:creationId xmlns:a16="http://schemas.microsoft.com/office/drawing/2014/main" id="{E63F49A7-4CC3-3A49-AE32-36095C2D90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41" r="-63841"/>
          <a:stretch>
            <a:fillRect/>
          </a:stretch>
        </p:blipFill>
        <p:spPr bwMode="auto"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0E0B3-11FE-2C4C-B82E-5C191CD27334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40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WARNING!!!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3B8ED-8D71-1546-B5D5-AE5B713C9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00" y="3011488"/>
            <a:ext cx="8218924" cy="3389312"/>
          </a:xfrm>
        </p:spPr>
        <p:txBody>
          <a:bodyPr>
            <a:normAutofit fontScale="92500" lnSpcReduction="20000"/>
          </a:bodyPr>
          <a:lstStyle/>
          <a:p>
            <a:pPr algn="ctr">
              <a:buFontTx/>
              <a:buNone/>
              <a:defRPr/>
            </a:pPr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ＭＳ Ｐゴシック" charset="0"/>
                <a:cs typeface="ＭＳ Ｐゴシック" charset="0"/>
              </a:rPr>
              <a:t>Don’t make the mistake of acquiring the dreaded “V.S.O.” or the</a:t>
            </a:r>
          </a:p>
          <a:p>
            <a:pPr algn="ctr">
              <a:buFontTx/>
              <a:buNone/>
              <a:defRPr/>
            </a:pPr>
            <a:r>
              <a:rPr lang="en-US" sz="36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ＭＳ Ｐゴシック" charset="0"/>
                <a:cs typeface="ＭＳ Ｐゴシック" charset="0"/>
              </a:rPr>
              <a:t>Violin Shaped Object</a:t>
            </a:r>
          </a:p>
          <a:p>
            <a:pPr algn="ctr">
              <a:buFontTx/>
              <a:buNone/>
              <a:defRPr/>
            </a:pPr>
            <a:r>
              <a:rPr lang="en-US" sz="36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ＭＳ Ｐゴシック" charset="0"/>
                <a:cs typeface="ＭＳ Ｐゴシック" charset="0"/>
              </a:rPr>
              <a:t>WE ALLOW ONLY </a:t>
            </a:r>
            <a:r>
              <a:rPr lang="en-US" sz="43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3C1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ＭＳ Ｐゴシック" charset="0"/>
                <a:cs typeface="ＭＳ Ｐゴシック" charset="0"/>
              </a:rPr>
              <a:t>WOOD-GRAINED </a:t>
            </a:r>
            <a:r>
              <a:rPr lang="en-US" sz="36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ＭＳ Ｐゴシック" charset="0"/>
                <a:cs typeface="ＭＳ Ｐゴシック" charset="0"/>
              </a:rPr>
              <a:t>COLORED STRING INSTRUMENTS IN OUR PROGRAM</a:t>
            </a:r>
          </a:p>
          <a:p>
            <a:pPr>
              <a:buFontTx/>
              <a:buNone/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2FCDAD85-4814-9544-8E40-0FED0719D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2413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sz="6600">
                <a:ea typeface="ＭＳ Ｐゴシック" panose="020B0600070205080204" pitchFamily="34" charset="-128"/>
              </a:rPr>
              <a:t>Instrument Sizing</a:t>
            </a:r>
          </a:p>
        </p:txBody>
      </p:sp>
      <p:grpSp>
        <p:nvGrpSpPr>
          <p:cNvPr id="2" name="Group 26">
            <a:extLst>
              <a:ext uri="{FF2B5EF4-FFF2-40B4-BE49-F238E27FC236}">
                <a16:creationId xmlns:a16="http://schemas.microsoft.com/office/drawing/2014/main" id="{3CEA05EA-1F92-8743-8604-81BDAFE6A1CE}"/>
              </a:ext>
            </a:extLst>
          </p:cNvPr>
          <p:cNvGrpSpPr>
            <a:grpSpLocks/>
          </p:cNvGrpSpPr>
          <p:nvPr/>
        </p:nvGrpSpPr>
        <p:grpSpPr bwMode="auto">
          <a:xfrm>
            <a:off x="2037868" y="3428451"/>
            <a:ext cx="836613" cy="2586038"/>
            <a:chOff x="190501" y="3991093"/>
            <a:chExt cx="835660" cy="2586346"/>
          </a:xfrm>
        </p:grpSpPr>
        <p:pic>
          <p:nvPicPr>
            <p:cNvPr id="30729" name="Picture 11" descr="avntopfull.JPG.jpeg">
              <a:extLst>
                <a:ext uri="{FF2B5EF4-FFF2-40B4-BE49-F238E27FC236}">
                  <a16:creationId xmlns:a16="http://schemas.microsoft.com/office/drawing/2014/main" id="{098CAE3B-FE8D-3E43-A00F-46D04B9CC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1" y="4378870"/>
              <a:ext cx="835660" cy="2198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0" name="TextBox 21">
              <a:extLst>
                <a:ext uri="{FF2B5EF4-FFF2-40B4-BE49-F238E27FC236}">
                  <a16:creationId xmlns:a16="http://schemas.microsoft.com/office/drawing/2014/main" id="{F6DD640B-A0AE-F84D-BF87-7920AA8851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01" y="3991093"/>
              <a:ext cx="835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FFFFFF"/>
                  </a:solidFill>
                </a:rPr>
                <a:t>violin</a:t>
              </a:r>
            </a:p>
          </p:txBody>
        </p:sp>
      </p:grpSp>
      <p:grpSp>
        <p:nvGrpSpPr>
          <p:cNvPr id="3" name="Group 25">
            <a:extLst>
              <a:ext uri="{FF2B5EF4-FFF2-40B4-BE49-F238E27FC236}">
                <a16:creationId xmlns:a16="http://schemas.microsoft.com/office/drawing/2014/main" id="{C7BAD2BD-228C-1A48-BFAB-810F6BD3BF3F}"/>
              </a:ext>
            </a:extLst>
          </p:cNvPr>
          <p:cNvGrpSpPr>
            <a:grpSpLocks/>
          </p:cNvGrpSpPr>
          <p:nvPr/>
        </p:nvGrpSpPr>
        <p:grpSpPr bwMode="auto">
          <a:xfrm>
            <a:off x="3844925" y="3806825"/>
            <a:ext cx="881063" cy="2770188"/>
            <a:chOff x="1457453" y="3806427"/>
            <a:chExt cx="880616" cy="2771011"/>
          </a:xfrm>
        </p:grpSpPr>
        <p:pic>
          <p:nvPicPr>
            <p:cNvPr id="30727" name="Picture 20" descr="cvatopsm.JPG.jpeg">
              <a:extLst>
                <a:ext uri="{FF2B5EF4-FFF2-40B4-BE49-F238E27FC236}">
                  <a16:creationId xmlns:a16="http://schemas.microsoft.com/office/drawing/2014/main" id="{3FBEC475-834B-E947-B41F-D43754310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7453" y="4175759"/>
              <a:ext cx="880616" cy="2401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8" name="TextBox 22">
              <a:extLst>
                <a:ext uri="{FF2B5EF4-FFF2-40B4-BE49-F238E27FC236}">
                  <a16:creationId xmlns:a16="http://schemas.microsoft.com/office/drawing/2014/main" id="{DEC433FF-FA16-1244-BA32-B5689D46DF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7453" y="3806427"/>
              <a:ext cx="8806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FFFFFF"/>
                  </a:solidFill>
                </a:rPr>
                <a:t>viola</a:t>
              </a:r>
            </a:p>
          </p:txBody>
        </p:sp>
      </p:grpSp>
      <p:grpSp>
        <p:nvGrpSpPr>
          <p:cNvPr id="4" name="Group 24">
            <a:extLst>
              <a:ext uri="{FF2B5EF4-FFF2-40B4-BE49-F238E27FC236}">
                <a16:creationId xmlns:a16="http://schemas.microsoft.com/office/drawing/2014/main" id="{1CDC236D-1F3E-6040-8C4C-35CD9CDC503F}"/>
              </a:ext>
            </a:extLst>
          </p:cNvPr>
          <p:cNvGrpSpPr>
            <a:grpSpLocks/>
          </p:cNvGrpSpPr>
          <p:nvPr/>
        </p:nvGrpSpPr>
        <p:grpSpPr bwMode="auto">
          <a:xfrm>
            <a:off x="5484813" y="2828925"/>
            <a:ext cx="1924050" cy="3886200"/>
            <a:chOff x="2506125" y="2829242"/>
            <a:chExt cx="1923636" cy="3886518"/>
          </a:xfrm>
        </p:grpSpPr>
        <p:pic>
          <p:nvPicPr>
            <p:cNvPr id="30725" name="Picture 19" descr="cellotopfull.jpg">
              <a:extLst>
                <a:ext uri="{FF2B5EF4-FFF2-40B4-BE49-F238E27FC236}">
                  <a16:creationId xmlns:a16="http://schemas.microsoft.com/office/drawing/2014/main" id="{5EE2037C-473B-6F41-803B-F32B8C1AD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6125" y="2829242"/>
              <a:ext cx="1781321" cy="3886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6" name="TextBox 23">
              <a:extLst>
                <a:ext uri="{FF2B5EF4-FFF2-40B4-BE49-F238E27FC236}">
                  <a16:creationId xmlns:a16="http://schemas.microsoft.com/office/drawing/2014/main" id="{5877C39E-CEB8-164F-AD9A-E0FCD39E23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4101" y="3806427"/>
              <a:ext cx="835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FFFFFF"/>
                  </a:solidFill>
                </a:rPr>
                <a:t>cello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2F0ED-B389-304F-9B89-A940D3287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600">
                <a:ea typeface="ＭＳ Ｐゴシック" panose="020B0600070205080204" pitchFamily="34" charset="-128"/>
              </a:rPr>
              <a:t>First Few Lessons</a:t>
            </a:r>
          </a:p>
        </p:txBody>
      </p:sp>
      <p:pic>
        <p:nvPicPr>
          <p:cNvPr id="33794" name="Content Placeholder 5" descr="36918628.gif">
            <a:extLst>
              <a:ext uri="{FF2B5EF4-FFF2-40B4-BE49-F238E27FC236}">
                <a16:creationId xmlns:a16="http://schemas.microsoft.com/office/drawing/2014/main" id="{04880FF0-8051-B649-82A9-07F2769323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41" r="-63841"/>
          <a:stretch>
            <a:fillRect/>
          </a:stretch>
        </p:blipFill>
        <p:spPr bwMode="auto"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3FE2EABD-6DDC-F64B-A07E-45245CCE2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2413"/>
            <a:ext cx="8229600" cy="1143000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6600">
                <a:ln>
                  <a:solidFill>
                    <a:schemeClr val="tx1"/>
                  </a:solidFill>
                </a:ln>
                <a:ea typeface="ＭＳ Ｐゴシック" charset="-128"/>
                <a:cs typeface="ＭＳ Ｐゴシック" charset="-128"/>
              </a:rPr>
              <a:t>Essential Materials</a:t>
            </a: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351E256A-A9DE-F147-B238-344ABE5E542A}"/>
              </a:ext>
            </a:extLst>
          </p:cNvPr>
          <p:cNvGrpSpPr>
            <a:grpSpLocks/>
          </p:cNvGrpSpPr>
          <p:nvPr/>
        </p:nvGrpSpPr>
        <p:grpSpPr bwMode="auto">
          <a:xfrm>
            <a:off x="80963" y="2768600"/>
            <a:ext cx="2063750" cy="3924300"/>
            <a:chOff x="80414" y="2769373"/>
            <a:chExt cx="2065654" cy="3924300"/>
          </a:xfrm>
        </p:grpSpPr>
        <p:pic>
          <p:nvPicPr>
            <p:cNvPr id="34830" name="Picture 15" descr="cvatopsm.JPG.jpeg">
              <a:extLst>
                <a:ext uri="{FF2B5EF4-FFF2-40B4-BE49-F238E27FC236}">
                  <a16:creationId xmlns:a16="http://schemas.microsoft.com/office/drawing/2014/main" id="{B4D657FE-168B-1A4B-87F1-434D88500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90077">
              <a:off x="707158" y="2769373"/>
              <a:ext cx="1438910" cy="392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1" name="TextBox 30">
              <a:extLst>
                <a:ext uri="{FF2B5EF4-FFF2-40B4-BE49-F238E27FC236}">
                  <a16:creationId xmlns:a16="http://schemas.microsoft.com/office/drawing/2014/main" id="{CD0E0B60-C868-F143-A6B3-A9070259B3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414" y="3720068"/>
              <a:ext cx="1346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FFFF"/>
                  </a:solidFill>
                </a:rPr>
                <a:t>instrument</a:t>
              </a:r>
            </a:p>
          </p:txBody>
        </p:sp>
      </p:grpSp>
      <p:sp>
        <p:nvSpPr>
          <p:cNvPr id="31756" name="TextBox 32">
            <a:extLst>
              <a:ext uri="{FF2B5EF4-FFF2-40B4-BE49-F238E27FC236}">
                <a16:creationId xmlns:a16="http://schemas.microsoft.com/office/drawing/2014/main" id="{EE17016C-6453-6E49-A1EF-5532D92E2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9513" y="6135688"/>
            <a:ext cx="939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pencil</a:t>
            </a:r>
          </a:p>
        </p:txBody>
      </p:sp>
      <p:grpSp>
        <p:nvGrpSpPr>
          <p:cNvPr id="4" name="Group 43">
            <a:extLst>
              <a:ext uri="{FF2B5EF4-FFF2-40B4-BE49-F238E27FC236}">
                <a16:creationId xmlns:a16="http://schemas.microsoft.com/office/drawing/2014/main" id="{421A0906-3829-C742-8705-67E115A26C01}"/>
              </a:ext>
            </a:extLst>
          </p:cNvPr>
          <p:cNvGrpSpPr>
            <a:grpSpLocks/>
          </p:cNvGrpSpPr>
          <p:nvPr/>
        </p:nvGrpSpPr>
        <p:grpSpPr bwMode="auto">
          <a:xfrm>
            <a:off x="4567238" y="2959100"/>
            <a:ext cx="1209675" cy="1520825"/>
            <a:chOff x="3677397" y="5039351"/>
            <a:chExt cx="1209916" cy="1413135"/>
          </a:xfrm>
        </p:grpSpPr>
        <p:pic>
          <p:nvPicPr>
            <p:cNvPr id="34828" name="Picture 24" descr="p15957.jpg">
              <a:extLst>
                <a:ext uri="{FF2B5EF4-FFF2-40B4-BE49-F238E27FC236}">
                  <a16:creationId xmlns:a16="http://schemas.microsoft.com/office/drawing/2014/main" id="{E3B45CF3-58EF-484A-B71F-978FB270D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7397" y="5039351"/>
              <a:ext cx="1209916" cy="1053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9" name="TextBox 34">
              <a:extLst>
                <a:ext uri="{FF2B5EF4-FFF2-40B4-BE49-F238E27FC236}">
                  <a16:creationId xmlns:a16="http://schemas.microsoft.com/office/drawing/2014/main" id="{8D04A68D-C3E8-634A-92A9-BA2CC22FD4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580" y="6109351"/>
              <a:ext cx="842289" cy="343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FFFFFF"/>
                  </a:solidFill>
                </a:rPr>
                <a:t>rosin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229CA49-B5A0-5246-AF3F-DA6C2BF865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4602163"/>
            <a:ext cx="2309812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35">
            <a:extLst>
              <a:ext uri="{FF2B5EF4-FFF2-40B4-BE49-F238E27FC236}">
                <a16:creationId xmlns:a16="http://schemas.microsoft.com/office/drawing/2014/main" id="{2242358D-17E8-A841-8DF3-48E231176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9350" y="4597400"/>
            <a:ext cx="2239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notebook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4A9EA2-992F-B047-9132-9D22A37AB1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2641600"/>
            <a:ext cx="2239963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385B97-2AC6-9540-B672-83F844644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5210" y="3060632"/>
            <a:ext cx="1352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music book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CDD9C1B-A5F8-5547-ADFB-645F5485BC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4967288"/>
            <a:ext cx="1673225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CF504B9-71EF-A942-A2E7-1D5CE1D69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3325" y="6135688"/>
            <a:ext cx="16462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</a:rPr>
              <a:t>cleaning cloth</a:t>
            </a:r>
          </a:p>
          <a:p>
            <a:endParaRPr lang="en-US" altLang="en-US"/>
          </a:p>
        </p:txBody>
      </p:sp>
      <p:pic>
        <p:nvPicPr>
          <p:cNvPr id="5" name="Picture 4" descr="A book of string builder&#10;&#10;Description automatically generated">
            <a:extLst>
              <a:ext uri="{FF2B5EF4-FFF2-40B4-BE49-F238E27FC236}">
                <a16:creationId xmlns:a16="http://schemas.microsoft.com/office/drawing/2014/main" id="{4069F5D4-EB85-7C2F-EEAA-B2EEA89889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4398" y="3536122"/>
            <a:ext cx="1523555" cy="213801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/>
      <p:bldP spid="20" grpId="0"/>
      <p:bldP spid="1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CD2D8-BDBF-9841-B284-C948803AC373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>
                <a:ln>
                  <a:solidFill>
                    <a:schemeClr val="tx1"/>
                  </a:solidFill>
                </a:ln>
              </a:rPr>
              <a:t>Optional Materials</a:t>
            </a:r>
          </a:p>
        </p:txBody>
      </p:sp>
      <p:grpSp>
        <p:nvGrpSpPr>
          <p:cNvPr id="32771" name="Group 9">
            <a:extLst>
              <a:ext uri="{FF2B5EF4-FFF2-40B4-BE49-F238E27FC236}">
                <a16:creationId xmlns:a16="http://schemas.microsoft.com/office/drawing/2014/main" id="{A01E6821-42B7-AB4A-989A-F66C77512760}"/>
              </a:ext>
            </a:extLst>
          </p:cNvPr>
          <p:cNvGrpSpPr>
            <a:grpSpLocks/>
          </p:cNvGrpSpPr>
          <p:nvPr/>
        </p:nvGrpSpPr>
        <p:grpSpPr bwMode="auto">
          <a:xfrm>
            <a:off x="6207125" y="3024188"/>
            <a:ext cx="2914650" cy="1635125"/>
            <a:chOff x="1016000" y="3073399"/>
            <a:chExt cx="2914650" cy="1634089"/>
          </a:xfrm>
        </p:grpSpPr>
        <p:pic>
          <p:nvPicPr>
            <p:cNvPr id="35853" name="Picture 3" descr="p16945b.jpg">
              <a:extLst>
                <a:ext uri="{FF2B5EF4-FFF2-40B4-BE49-F238E27FC236}">
                  <a16:creationId xmlns:a16="http://schemas.microsoft.com/office/drawing/2014/main" id="{9C732FC5-AB18-7644-A29D-6982AB6D1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000" y="3073399"/>
              <a:ext cx="1542399" cy="1634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4" name="TextBox 6">
              <a:extLst>
                <a:ext uri="{FF2B5EF4-FFF2-40B4-BE49-F238E27FC236}">
                  <a16:creationId xmlns:a16="http://schemas.microsoft.com/office/drawing/2014/main" id="{672EF1EC-F708-8C40-B6B2-6C144278F7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7550" y="3225800"/>
              <a:ext cx="19431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FFFFFF"/>
                  </a:solidFill>
                </a:rPr>
                <a:t>metronome</a:t>
              </a:r>
            </a:p>
          </p:txBody>
        </p:sp>
      </p:grpSp>
      <p:grpSp>
        <p:nvGrpSpPr>
          <p:cNvPr id="32772" name="Group 10">
            <a:extLst>
              <a:ext uri="{FF2B5EF4-FFF2-40B4-BE49-F238E27FC236}">
                <a16:creationId xmlns:a16="http://schemas.microsoft.com/office/drawing/2014/main" id="{A93DF701-5675-AF4F-A0D4-11D9D6C896D7}"/>
              </a:ext>
            </a:extLst>
          </p:cNvPr>
          <p:cNvGrpSpPr>
            <a:grpSpLocks/>
          </p:cNvGrpSpPr>
          <p:nvPr/>
        </p:nvGrpSpPr>
        <p:grpSpPr bwMode="auto">
          <a:xfrm>
            <a:off x="5762625" y="4659313"/>
            <a:ext cx="2667000" cy="1725612"/>
            <a:chOff x="3677301" y="3073400"/>
            <a:chExt cx="2667000" cy="1726549"/>
          </a:xfrm>
        </p:grpSpPr>
        <p:pic>
          <p:nvPicPr>
            <p:cNvPr id="35851" name="Picture 5" descr="p30340b.jpg">
              <a:extLst>
                <a:ext uri="{FF2B5EF4-FFF2-40B4-BE49-F238E27FC236}">
                  <a16:creationId xmlns:a16="http://schemas.microsoft.com/office/drawing/2014/main" id="{1520CC26-F9D6-B94E-90D0-6E02F1A1E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000" y="3073400"/>
              <a:ext cx="1542399" cy="1542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2" name="TextBox 7">
              <a:extLst>
                <a:ext uri="{FF2B5EF4-FFF2-40B4-BE49-F238E27FC236}">
                  <a16:creationId xmlns:a16="http://schemas.microsoft.com/office/drawing/2014/main" id="{FEBF5523-E7CA-274E-9E6F-6BDAE7AAE6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7301" y="4431649"/>
              <a:ext cx="26670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FFFFFF"/>
                  </a:solidFill>
                </a:rPr>
                <a:t>Tuner /metronome</a:t>
              </a:r>
            </a:p>
          </p:txBody>
        </p:sp>
      </p:grpSp>
      <p:grpSp>
        <p:nvGrpSpPr>
          <p:cNvPr id="6" name="Group 42">
            <a:extLst>
              <a:ext uri="{FF2B5EF4-FFF2-40B4-BE49-F238E27FC236}">
                <a16:creationId xmlns:a16="http://schemas.microsoft.com/office/drawing/2014/main" id="{44D32D28-4D0E-E342-955F-7D95EB2330B8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660650"/>
            <a:ext cx="2160588" cy="4154488"/>
            <a:chOff x="6983413" y="2948565"/>
            <a:chExt cx="2160589" cy="3855459"/>
          </a:xfrm>
        </p:grpSpPr>
        <p:pic>
          <p:nvPicPr>
            <p:cNvPr id="35849" name="Picture 29" descr="p7952b.jpg">
              <a:extLst>
                <a:ext uri="{FF2B5EF4-FFF2-40B4-BE49-F238E27FC236}">
                  <a16:creationId xmlns:a16="http://schemas.microsoft.com/office/drawing/2014/main" id="{E78463EC-AAD9-7245-9803-EF8BFBF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69" r="23462"/>
            <a:stretch>
              <a:fillRect/>
            </a:stretch>
          </p:blipFill>
          <p:spPr bwMode="auto">
            <a:xfrm>
              <a:off x="6983413" y="2948565"/>
              <a:ext cx="1957387" cy="3855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0" name="TextBox 37">
              <a:extLst>
                <a:ext uri="{FF2B5EF4-FFF2-40B4-BE49-F238E27FC236}">
                  <a16:creationId xmlns:a16="http://schemas.microsoft.com/office/drawing/2014/main" id="{391BD33E-5965-AA4D-9841-C51C634489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62913" y="4241800"/>
              <a:ext cx="108108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FFFF"/>
                  </a:solidFill>
                </a:rPr>
                <a:t>music stand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D90C042-1720-5A45-BF4A-C6D2238D63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96952">
            <a:off x="2995613" y="3157538"/>
            <a:ext cx="27638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5B34B85-9FFE-BA4D-B954-8A475F159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900" y="3898900"/>
            <a:ext cx="151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</a:rPr>
              <a:t>shoulder rest</a:t>
            </a:r>
            <a:endParaRPr lang="en-US" alt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B932CE-30D3-4A45-B427-157B72575C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13" y="5033963"/>
            <a:ext cx="1316037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072FB40-4CFB-D746-98C9-5AAFDBF47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0363" y="5842000"/>
            <a:ext cx="2200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</a:rPr>
              <a:t>metal practice mute</a:t>
            </a:r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F757130E-A0E3-4C46-A265-28878C8A8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207" y="1371600"/>
            <a:ext cx="9342679" cy="1447800"/>
          </a:xfrm>
        </p:spPr>
        <p:txBody>
          <a:bodyPr/>
          <a:lstStyle/>
          <a:p>
            <a:pPr algn="ctr"/>
            <a:r>
              <a:rPr lang="en-US" altLang="en-US" sz="6600">
                <a:ea typeface="ＭＳ Ｐゴシック"/>
              </a:rPr>
              <a:t>Mr. Nathaniel Bruner</a:t>
            </a:r>
            <a:endParaRPr lang="en-US" altLang="en-US" sz="6600">
              <a:ea typeface="ＭＳ Ｐゴシック" panose="020B0600070205080204" pitchFamily="34" charset="-128"/>
            </a:endParaRPr>
          </a:p>
        </p:txBody>
      </p:sp>
      <p:sp>
        <p:nvSpPr>
          <p:cNvPr id="24578" name="Text Placeholder 2">
            <a:extLst>
              <a:ext uri="{FF2B5EF4-FFF2-40B4-BE49-F238E27FC236}">
                <a16:creationId xmlns:a16="http://schemas.microsoft.com/office/drawing/2014/main" id="{79C51162-1450-2E43-8511-02612A6EA1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144713" y="3149600"/>
            <a:ext cx="4746625" cy="685800"/>
          </a:xfrm>
          <a:solidFill>
            <a:schemeClr val="accent1">
              <a:alpha val="79999"/>
            </a:schemeClr>
          </a:solidFill>
          <a:ln>
            <a:solidFill>
              <a:schemeClr val="accent2">
                <a:alpha val="79999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ea typeface="ＭＳ Ｐゴシック" panose="020B0600070205080204" pitchFamily="34" charset="-128"/>
              </a:rPr>
              <a:t>Barton Chapel</a:t>
            </a:r>
          </a:p>
        </p:txBody>
      </p:sp>
      <p:sp>
        <p:nvSpPr>
          <p:cNvPr id="24579" name="Text Placeholder 4">
            <a:extLst>
              <a:ext uri="{FF2B5EF4-FFF2-40B4-BE49-F238E27FC236}">
                <a16:creationId xmlns:a16="http://schemas.microsoft.com/office/drawing/2014/main" id="{8C8FFC8E-D20A-BF45-9626-EEF3DADA3B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auto">
          <a:xfrm>
            <a:off x="2144713" y="3927475"/>
            <a:ext cx="4746625" cy="685800"/>
          </a:xfrm>
          <a:solidFill>
            <a:schemeClr val="accent1">
              <a:alpha val="79999"/>
            </a:schemeClr>
          </a:solidFill>
          <a:ln>
            <a:solidFill>
              <a:schemeClr val="accent2">
                <a:alpha val="79999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ea typeface="ＭＳ Ｐゴシック" panose="020B0600070205080204" pitchFamily="34" charset="-128"/>
              </a:rPr>
              <a:t>Glenn Hills</a:t>
            </a:r>
          </a:p>
        </p:txBody>
      </p:sp>
      <p:sp>
        <p:nvSpPr>
          <p:cNvPr id="24580" name="Text Placeholder 4">
            <a:extLst>
              <a:ext uri="{FF2B5EF4-FFF2-40B4-BE49-F238E27FC236}">
                <a16:creationId xmlns:a16="http://schemas.microsoft.com/office/drawing/2014/main" id="{9DA080B3-397F-5245-B0F3-BEC08A178A47}"/>
              </a:ext>
            </a:extLst>
          </p:cNvPr>
          <p:cNvSpPr>
            <a:spLocks/>
          </p:cNvSpPr>
          <p:nvPr/>
        </p:nvSpPr>
        <p:spPr bwMode="auto">
          <a:xfrm>
            <a:off x="2144713" y="5556250"/>
            <a:ext cx="4746625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79999"/>
            </a:schemeClr>
          </a:solidFill>
          <a:ln w="9525">
            <a:solidFill>
              <a:schemeClr val="accent2">
                <a:alpha val="79999"/>
              </a:schemeClr>
            </a:solidFill>
            <a:round/>
            <a:headEnd/>
            <a:tailEnd/>
          </a:ln>
        </p:spPr>
        <p:txBody>
          <a:bodyPr lIns="91440" tIns="45720" rIns="91440" bIns="45720" anchor="ctr"/>
          <a:lstStyle>
            <a:lvl1pPr>
              <a:spcAft>
                <a:spcPts val="2000"/>
              </a:spcAft>
              <a:buBlip>
                <a:blip r:embed="rId2"/>
              </a:buBlip>
              <a:defRPr sz="2400">
                <a:solidFill>
                  <a:schemeClr val="bg1"/>
                </a:solidFill>
                <a:latin typeface="Arial Rounded MT Bold" panose="020F0704030504030204" pitchFamily="34" charset="77"/>
                <a:ea typeface="ＭＳ Ｐゴシック" panose="020B0600070205080204" pitchFamily="34" charset="-128"/>
              </a:defRPr>
            </a:lvl1pPr>
            <a:lvl2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bg1"/>
                </a:solidFill>
                <a:latin typeface="Arial Rounded MT Bold" panose="020F0704030504030204" pitchFamily="34" charset="77"/>
                <a:ea typeface="ＭＳ Ｐゴシック" panose="020B0600070205080204" pitchFamily="34" charset="-128"/>
              </a:defRPr>
            </a:lvl2pPr>
            <a:lvl3pPr>
              <a:spcAft>
                <a:spcPts val="1000"/>
              </a:spcAft>
              <a:buBlip>
                <a:blip r:embed="rId2"/>
              </a:buBlip>
              <a:defRPr sz="2000">
                <a:solidFill>
                  <a:schemeClr val="bg1"/>
                </a:solidFill>
                <a:latin typeface="Arial Rounded MT Bold" panose="020F0704030504030204" pitchFamily="34" charset="77"/>
                <a:ea typeface="ＭＳ Ｐゴシック" panose="020B0600070205080204" pitchFamily="34" charset="-128"/>
              </a:defRPr>
            </a:lvl3pPr>
            <a:lvl4pPr>
              <a:spcAft>
                <a:spcPts val="1000"/>
              </a:spcAft>
              <a:buBlip>
                <a:blip r:embed="rId2"/>
              </a:buBlip>
              <a:defRPr>
                <a:solidFill>
                  <a:schemeClr val="bg1"/>
                </a:solidFill>
                <a:latin typeface="Arial Rounded MT Bold" panose="020F0704030504030204" pitchFamily="34" charset="77"/>
                <a:ea typeface="ＭＳ Ｐゴシック" panose="020B0600070205080204" pitchFamily="34" charset="-128"/>
              </a:defRPr>
            </a:lvl4pPr>
            <a:lvl5pPr>
              <a:spcAft>
                <a:spcPts val="1000"/>
              </a:spcAft>
              <a:buBlip>
                <a:blip r:embed="rId2"/>
              </a:buBlip>
              <a:defRPr>
                <a:solidFill>
                  <a:schemeClr val="bg1"/>
                </a:solidFill>
                <a:latin typeface="Arial Rounded MT Bold" panose="020F0704030504030204" pitchFamily="34" charset="77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ts val="1000"/>
              </a:spcAft>
              <a:buBlip>
                <a:blip r:embed="rId2"/>
              </a:buBlip>
              <a:defRPr>
                <a:solidFill>
                  <a:schemeClr val="bg1"/>
                </a:solidFill>
                <a:latin typeface="Arial Rounded MT Bold" panose="020F0704030504030204" pitchFamily="34" charset="77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ts val="1000"/>
              </a:spcAft>
              <a:buBlip>
                <a:blip r:embed="rId2"/>
              </a:buBlip>
              <a:defRPr>
                <a:solidFill>
                  <a:schemeClr val="bg1"/>
                </a:solidFill>
                <a:latin typeface="Arial Rounded MT Bold" panose="020F0704030504030204" pitchFamily="34" charset="77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ts val="1000"/>
              </a:spcAft>
              <a:buBlip>
                <a:blip r:embed="rId2"/>
              </a:buBlip>
              <a:defRPr>
                <a:solidFill>
                  <a:schemeClr val="bg1"/>
                </a:solidFill>
                <a:latin typeface="Arial Rounded MT Bold" panose="020F0704030504030204" pitchFamily="34" charset="77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ts val="1000"/>
              </a:spcAft>
              <a:buBlip>
                <a:blip r:embed="rId2"/>
              </a:buBlip>
              <a:defRPr>
                <a:solidFill>
                  <a:schemeClr val="bg1"/>
                </a:solidFill>
                <a:latin typeface="Arial Rounded MT Bold" panose="020F0704030504030204" pitchFamily="34" charset="77"/>
                <a:ea typeface="ＭＳ Ｐゴシック" panose="020B0600070205080204" pitchFamily="34" charset="-128"/>
              </a:defRPr>
            </a:lvl9pPr>
          </a:lstStyle>
          <a:p>
            <a:pPr algn="ctr" defTabSz="914400">
              <a:spcAft>
                <a:spcPct val="0"/>
              </a:spcAft>
              <a:buFontTx/>
              <a:buNone/>
            </a:pPr>
            <a:r>
              <a:rPr lang="en-US" altLang="en-US" sz="3600" b="1" dirty="0">
                <a:latin typeface="Arial Rounded MT Bold"/>
                <a:ea typeface="ＭＳ Ｐゴシック"/>
              </a:rPr>
              <a:t>Richmond Hill Elem</a:t>
            </a:r>
            <a:endParaRPr lang="en-US" altLang="en-US" sz="3600" b="1" dirty="0"/>
          </a:p>
        </p:txBody>
      </p:sp>
      <p:sp>
        <p:nvSpPr>
          <p:cNvPr id="24581" name="Text Placeholder 4">
            <a:extLst>
              <a:ext uri="{FF2B5EF4-FFF2-40B4-BE49-F238E27FC236}">
                <a16:creationId xmlns:a16="http://schemas.microsoft.com/office/drawing/2014/main" id="{C5136BDA-41A0-8549-889C-8811AB580EB3}"/>
              </a:ext>
            </a:extLst>
          </p:cNvPr>
          <p:cNvSpPr>
            <a:spLocks/>
          </p:cNvSpPr>
          <p:nvPr/>
        </p:nvSpPr>
        <p:spPr bwMode="auto">
          <a:xfrm>
            <a:off x="2144713" y="4741863"/>
            <a:ext cx="4746625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79999"/>
            </a:schemeClr>
          </a:solidFill>
          <a:ln w="9525">
            <a:solidFill>
              <a:schemeClr val="accent2">
                <a:alpha val="79999"/>
              </a:schemeClr>
            </a:solidFill>
            <a:round/>
            <a:headEnd/>
            <a:tailEnd/>
          </a:ln>
        </p:spPr>
        <p:txBody>
          <a:bodyPr anchor="ctr"/>
          <a:lstStyle>
            <a:lvl1pPr>
              <a:spcAft>
                <a:spcPts val="2000"/>
              </a:spcAft>
              <a:buBlip>
                <a:blip r:embed="rId2"/>
              </a:buBlip>
              <a:defRPr sz="2400">
                <a:solidFill>
                  <a:schemeClr val="bg1"/>
                </a:solidFill>
                <a:latin typeface="Arial Rounded MT Bold" panose="020F0704030504030204" pitchFamily="34" charset="77"/>
                <a:ea typeface="ＭＳ Ｐゴシック" panose="020B0600070205080204" pitchFamily="34" charset="-128"/>
              </a:defRPr>
            </a:lvl1pPr>
            <a:lvl2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bg1"/>
                </a:solidFill>
                <a:latin typeface="Arial Rounded MT Bold" panose="020F0704030504030204" pitchFamily="34" charset="77"/>
                <a:ea typeface="ＭＳ Ｐゴシック" panose="020B0600070205080204" pitchFamily="34" charset="-128"/>
              </a:defRPr>
            </a:lvl2pPr>
            <a:lvl3pPr>
              <a:spcAft>
                <a:spcPts val="1000"/>
              </a:spcAft>
              <a:buBlip>
                <a:blip r:embed="rId2"/>
              </a:buBlip>
              <a:defRPr sz="2000">
                <a:solidFill>
                  <a:schemeClr val="bg1"/>
                </a:solidFill>
                <a:latin typeface="Arial Rounded MT Bold" panose="020F0704030504030204" pitchFamily="34" charset="77"/>
                <a:ea typeface="ＭＳ Ｐゴシック" panose="020B0600070205080204" pitchFamily="34" charset="-128"/>
              </a:defRPr>
            </a:lvl3pPr>
            <a:lvl4pPr>
              <a:spcAft>
                <a:spcPts val="1000"/>
              </a:spcAft>
              <a:buBlip>
                <a:blip r:embed="rId2"/>
              </a:buBlip>
              <a:defRPr>
                <a:solidFill>
                  <a:schemeClr val="bg1"/>
                </a:solidFill>
                <a:latin typeface="Arial Rounded MT Bold" panose="020F0704030504030204" pitchFamily="34" charset="77"/>
                <a:ea typeface="ＭＳ Ｐゴシック" panose="020B0600070205080204" pitchFamily="34" charset="-128"/>
              </a:defRPr>
            </a:lvl4pPr>
            <a:lvl5pPr>
              <a:spcAft>
                <a:spcPts val="1000"/>
              </a:spcAft>
              <a:buBlip>
                <a:blip r:embed="rId2"/>
              </a:buBlip>
              <a:defRPr>
                <a:solidFill>
                  <a:schemeClr val="bg1"/>
                </a:solidFill>
                <a:latin typeface="Arial Rounded MT Bold" panose="020F0704030504030204" pitchFamily="34" charset="77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ts val="1000"/>
              </a:spcAft>
              <a:buBlip>
                <a:blip r:embed="rId2"/>
              </a:buBlip>
              <a:defRPr>
                <a:solidFill>
                  <a:schemeClr val="bg1"/>
                </a:solidFill>
                <a:latin typeface="Arial Rounded MT Bold" panose="020F0704030504030204" pitchFamily="34" charset="77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ts val="1000"/>
              </a:spcAft>
              <a:buBlip>
                <a:blip r:embed="rId2"/>
              </a:buBlip>
              <a:defRPr>
                <a:solidFill>
                  <a:schemeClr val="bg1"/>
                </a:solidFill>
                <a:latin typeface="Arial Rounded MT Bold" panose="020F0704030504030204" pitchFamily="34" charset="77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ts val="1000"/>
              </a:spcAft>
              <a:buBlip>
                <a:blip r:embed="rId2"/>
              </a:buBlip>
              <a:defRPr>
                <a:solidFill>
                  <a:schemeClr val="bg1"/>
                </a:solidFill>
                <a:latin typeface="Arial Rounded MT Bold" panose="020F0704030504030204" pitchFamily="34" charset="77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ts val="1000"/>
              </a:spcAft>
              <a:buBlip>
                <a:blip r:embed="rId2"/>
              </a:buBlip>
              <a:defRPr>
                <a:solidFill>
                  <a:schemeClr val="bg1"/>
                </a:solidFill>
                <a:latin typeface="Arial Rounded MT Bold" panose="020F0704030504030204" pitchFamily="34" charset="77"/>
                <a:ea typeface="ＭＳ Ｐゴシック" panose="020B0600070205080204" pitchFamily="34" charset="-128"/>
              </a:defRPr>
            </a:lvl9pPr>
          </a:lstStyle>
          <a:p>
            <a:pPr algn="ctr" defTabSz="914400">
              <a:spcAft>
                <a:spcPct val="0"/>
              </a:spcAft>
              <a:buFontTx/>
              <a:buNone/>
            </a:pPr>
            <a:r>
              <a:rPr lang="en-US" altLang="en-US" sz="3600" b="1"/>
              <a:t>Meadowbrook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8CE6CB7B-B738-4A41-8D5E-039BB70DC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88" y="1422400"/>
            <a:ext cx="8431212" cy="1244600"/>
          </a:xfrm>
        </p:spPr>
        <p:txBody>
          <a:bodyPr/>
          <a:lstStyle/>
          <a:p>
            <a:pPr eaLnBrk="1" hangingPunct="1"/>
            <a:r>
              <a:rPr lang="en-US" altLang="en-US" sz="5400">
                <a:ea typeface="ＭＳ Ｐゴシック" panose="020B0600070205080204" pitchFamily="34" charset="-128"/>
              </a:rPr>
              <a:t>Individual Practice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3911C646-19F3-3B4A-8A03-3947F19C2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378" y="2909258"/>
            <a:ext cx="6419850" cy="366871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70000"/>
              </a:lnSpc>
              <a:defRPr/>
            </a:pPr>
            <a:r>
              <a:rPr lang="en-US" altLang="en-US" sz="19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Set goals (There is always something to work on.)     </a:t>
            </a:r>
            <a:endParaRPr lang="en-US"/>
          </a:p>
          <a:p>
            <a:pPr>
              <a:lnSpc>
                <a:spcPct val="70000"/>
              </a:lnSpc>
              <a:defRPr/>
            </a:pPr>
            <a:r>
              <a:rPr lang="en-US" altLang="en-US" sz="19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Keep a steady practice routine and use a practice  log</a:t>
            </a:r>
            <a:endParaRPr lang="en-US" altLang="en-US" sz="1900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  <a:p>
            <a:pPr>
              <a:lnSpc>
                <a:spcPct val="70000"/>
              </a:lnSpc>
              <a:defRPr/>
            </a:pPr>
            <a:r>
              <a:rPr lang="en-US" sz="1900">
                <a:effectLst>
                  <a:outerShdw blurRad="38100" dist="38100" dir="2700000" algn="tl">
                    <a:srgbClr val="C0C0C0"/>
                  </a:outerShdw>
                </a:effectLst>
                <a:ea typeface="+mn-lt"/>
                <a:cs typeface="+mn-lt"/>
              </a:rPr>
              <a:t>Practice daily for 30 minutes   </a:t>
            </a:r>
            <a:endParaRPr lang="en-US" altLang="en-US" sz="1900">
              <a:effectLst>
                <a:outerShdw blurRad="38100" dist="38100" dir="2700000" algn="tl">
                  <a:srgbClr val="C0C0C0"/>
                </a:outerShdw>
              </a:effectLst>
              <a:ea typeface="ＭＳ Ｐゴシック"/>
            </a:endParaRPr>
          </a:p>
          <a:p>
            <a:pPr>
              <a:lnSpc>
                <a:spcPct val="70000"/>
              </a:lnSpc>
              <a:defRPr/>
            </a:pPr>
            <a:r>
              <a:rPr lang="en-US" altLang="en-US" sz="19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Start with a warm-up </a:t>
            </a:r>
            <a:endParaRPr lang="en-US" altLang="en-US" sz="1900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  <a:p>
            <a:pPr>
              <a:lnSpc>
                <a:spcPct val="70000"/>
              </a:lnSpc>
              <a:defRPr/>
            </a:pPr>
            <a:r>
              <a:rPr lang="en-US" altLang="en-US" sz="19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Reinforce good habits</a:t>
            </a:r>
          </a:p>
          <a:p>
            <a:pPr>
              <a:lnSpc>
                <a:spcPct val="70000"/>
              </a:lnSpc>
              <a:defRPr/>
            </a:pPr>
            <a:r>
              <a:rPr lang="en-US" altLang="en-US" sz="19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Practice sight-reading (after note-reading has been introduced)</a:t>
            </a:r>
          </a:p>
          <a:p>
            <a:pPr>
              <a:lnSpc>
                <a:spcPct val="70000"/>
              </a:lnSpc>
              <a:defRPr/>
            </a:pPr>
            <a:r>
              <a:rPr lang="en-US" altLang="en-US" sz="19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Cool down </a:t>
            </a:r>
            <a:endParaRPr lang="en-US" altLang="en-US" sz="1900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  <a:p>
            <a:pPr>
              <a:lnSpc>
                <a:spcPct val="70000"/>
              </a:lnSpc>
              <a:defRPr/>
            </a:pPr>
            <a:r>
              <a:rPr lang="en-US" altLang="en-US" sz="19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Evaluate</a:t>
            </a:r>
            <a:r>
              <a:rPr lang="en-US" altLang="en-US" sz="1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 </a:t>
            </a:r>
            <a:endParaRPr lang="en-US" altLang="en-US" sz="1600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pic>
        <p:nvPicPr>
          <p:cNvPr id="36867" name="Picture 4" descr="32611654.gif">
            <a:extLst>
              <a:ext uri="{FF2B5EF4-FFF2-40B4-BE49-F238E27FC236}">
                <a16:creationId xmlns:a16="http://schemas.microsoft.com/office/drawing/2014/main" id="{76BDD332-2CE6-7742-95E7-D4C48EECC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718" y="2413000"/>
            <a:ext cx="2754942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1BA6D9-09F0-5A4C-A1FB-208FCE19E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0" y="5664200"/>
            <a:ext cx="2768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CC00"/>
                </a:solidFill>
              </a:rPr>
              <a:t>PRACTICE is the key to succeeding in string class!!!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D6E0F-CD7F-5845-A9B4-036EB9D0E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600">
                <a:ea typeface="ＭＳ Ｐゴシック" panose="020B0600070205080204" pitchFamily="34" charset="-128"/>
              </a:rPr>
              <a:t>Care and Repairs</a:t>
            </a:r>
          </a:p>
        </p:txBody>
      </p:sp>
      <p:pic>
        <p:nvPicPr>
          <p:cNvPr id="37890" name="Content Placeholder 5" descr="32638571.gif">
            <a:extLst>
              <a:ext uri="{FF2B5EF4-FFF2-40B4-BE49-F238E27FC236}">
                <a16:creationId xmlns:a16="http://schemas.microsoft.com/office/drawing/2014/main" id="{32587FEF-7A0C-8A46-BC26-5D04490CB6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41" r="-63841"/>
          <a:stretch>
            <a:fillRect/>
          </a:stretch>
        </p:blipFill>
        <p:spPr bwMode="auto">
          <a:xfrm>
            <a:off x="5722187" y="2695575"/>
            <a:ext cx="4507663" cy="374015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162499-A46C-5F4B-B3E4-2E7DCB4F4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19400"/>
            <a:ext cx="551815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Stringed instruments are not damage proof (strings may break, pegs may unwind, bridges may fall, bow hairs may become loose, etc.) </a:t>
            </a:r>
          </a:p>
          <a:p>
            <a:pPr eaLnBrk="1" hangingPunct="1"/>
            <a:endParaRPr lang="en-US" altLang="en-US" sz="200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Some wear and tear is normal, and many situations can be handled by your child’s string teacher.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 b="1">
                <a:solidFill>
                  <a:srgbClr val="FFCC00"/>
                </a:solidFill>
              </a:rPr>
              <a:t>It is always best to consult your child’s   string teacher </a:t>
            </a:r>
            <a:r>
              <a:rPr lang="en-US" altLang="en-US" sz="2000" b="1" u="sng">
                <a:solidFill>
                  <a:srgbClr val="FFCC00"/>
                </a:solidFill>
              </a:rPr>
              <a:t>before</a:t>
            </a:r>
            <a:r>
              <a:rPr lang="en-US" altLang="en-US" sz="2000" b="1">
                <a:solidFill>
                  <a:srgbClr val="FFCC00"/>
                </a:solidFill>
              </a:rPr>
              <a:t> sending an instrument to the music store for repair.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D8A30B34-38E0-8C4E-A61A-36EB68507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1371600"/>
            <a:ext cx="8394700" cy="1447800"/>
          </a:xfrm>
        </p:spPr>
        <p:txBody>
          <a:bodyPr/>
          <a:lstStyle/>
          <a:p>
            <a:pPr eaLnBrk="1" hangingPunct="1"/>
            <a:r>
              <a:rPr lang="en-US" altLang="en-US" sz="5400">
                <a:ea typeface="ＭＳ Ｐゴシック" panose="020B0600070205080204" pitchFamily="34" charset="-128"/>
              </a:rPr>
              <a:t>When do we start?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E48D9C33-53F7-F04C-8CA9-9922BCB5F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3505200"/>
            <a:ext cx="6510338" cy="3000375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  <a:defRPr/>
            </a:pP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August 26 - August 30         </a:t>
            </a:r>
            <a:endParaRPr lang="en-US"/>
          </a:p>
          <a:p>
            <a:pPr marL="0" indent="0">
              <a:lnSpc>
                <a:spcPct val="70000"/>
              </a:lnSpc>
              <a:buNone/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    Beginner Classes Start</a:t>
            </a:r>
            <a:endParaRPr lang="en-US"/>
          </a:p>
          <a:p>
            <a:pPr eaLnBrk="1" hangingPunct="1">
              <a:lnSpc>
                <a:spcPct val="70000"/>
              </a:lnSpc>
              <a:defRPr/>
            </a:pP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September 9</a:t>
            </a:r>
            <a:endParaRPr lang="en-US" altLang="en-US" sz="3200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70000"/>
              </a:lnSpc>
              <a:buNone/>
              <a:defRPr/>
            </a:pP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   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Beginner Instrument Deadline</a:t>
            </a:r>
          </a:p>
          <a:p>
            <a:pPr eaLnBrk="1" hangingPunct="1">
              <a:lnSpc>
                <a:spcPct val="70000"/>
              </a:lnSpc>
              <a:buNone/>
              <a:defRPr/>
            </a:pPr>
            <a:r>
              <a:rPr lang="en-US" altLang="en-US" i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    </a:t>
            </a:r>
            <a:r>
              <a:rPr lang="en-US" altLang="en-US" i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 </a:t>
            </a:r>
            <a:r>
              <a:rPr lang="en-US" altLang="en-US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*It is preferred that your child have an instrument </a:t>
            </a:r>
            <a:r>
              <a:rPr lang="en-US" altLang="en-US" i="1" u="sng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by the 1</a:t>
            </a:r>
            <a:r>
              <a:rPr lang="en-US" altLang="en-US" i="1" u="sng" baseline="30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st</a:t>
            </a:r>
            <a:r>
              <a:rPr lang="en-US" altLang="en-US" i="1" u="sng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 string class</a:t>
            </a:r>
            <a:r>
              <a:rPr lang="en-US" altLang="en-US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.</a:t>
            </a:r>
          </a:p>
        </p:txBody>
      </p:sp>
      <p:pic>
        <p:nvPicPr>
          <p:cNvPr id="38915" name="Picture 6" descr="36657777.gif">
            <a:extLst>
              <a:ext uri="{FF2B5EF4-FFF2-40B4-BE49-F238E27FC236}">
                <a16:creationId xmlns:a16="http://schemas.microsoft.com/office/drawing/2014/main" id="{5788B30B-73FD-3342-82BD-4491D9BEA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07" y="2415396"/>
            <a:ext cx="2836893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150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520A9C91-8B33-444E-ABA2-A0456F831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8229600" cy="1447800"/>
          </a:xfrm>
        </p:spPr>
        <p:txBody>
          <a:bodyPr/>
          <a:lstStyle/>
          <a:p>
            <a:pPr eaLnBrk="1" hangingPunct="1"/>
            <a:r>
              <a:rPr lang="en-US" altLang="en-US" sz="5400">
                <a:ea typeface="ＭＳ Ｐゴシック"/>
              </a:rPr>
              <a:t> Important Dates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0F06E982-9AD2-1C49-83B1-6AF912AA0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723" y="2862683"/>
            <a:ext cx="8382000" cy="36322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960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/>
                <a:cs typeface="ＭＳ Ｐゴシック" charset="0"/>
              </a:rPr>
              <a:t>Thursday, September 5: </a:t>
            </a:r>
            <a:r>
              <a:rPr lang="en-US" sz="9600">
                <a:solidFill>
                  <a:srgbClr val="FFC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/>
                <a:cs typeface="ＭＳ Ｐゴシック" charset="0"/>
              </a:rPr>
              <a:t>PUTT- PUTT NIGHT</a:t>
            </a:r>
            <a:endParaRPr lang="en-US">
              <a:solidFill>
                <a:srgbClr val="FFFFFF"/>
              </a:solidFill>
              <a:cs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96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/>
                <a:cs typeface="ＭＳ Ｐゴシック" charset="0"/>
              </a:rPr>
              <a:t>Thursday</a:t>
            </a:r>
            <a:r>
              <a:rPr lang="en-US" sz="960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/>
                <a:cs typeface="ＭＳ Ｐゴシック" charset="0"/>
              </a:rPr>
              <a:t>, November 7: </a:t>
            </a:r>
            <a:r>
              <a:rPr lang="en-US" sz="9600">
                <a:solidFill>
                  <a:srgbClr val="FFC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/>
                <a:cs typeface="ＭＳ Ｐゴシック" charset="0"/>
              </a:rPr>
              <a:t>FIDDLE FESTIVAL</a:t>
            </a:r>
            <a:endParaRPr lang="en-US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960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/>
                <a:cs typeface="ＭＳ Ｐゴシック" charset="0"/>
              </a:rPr>
              <a:t>             @ Hephzibah Middle School</a:t>
            </a:r>
          </a:p>
          <a:p>
            <a:pPr>
              <a:lnSpc>
                <a:spcPct val="90000"/>
              </a:lnSpc>
              <a:defRPr/>
            </a:pPr>
            <a:r>
              <a:rPr lang="en-US" sz="960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/>
                <a:cs typeface="ＭＳ Ｐゴシック" charset="0"/>
              </a:rPr>
              <a:t>Monday, December 16: </a:t>
            </a:r>
            <a:r>
              <a:rPr lang="en-US" sz="9600">
                <a:solidFill>
                  <a:srgbClr val="FFCC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/>
                <a:cs typeface="ＭＳ Ｐゴシック" charset="0"/>
              </a:rPr>
              <a:t>CHRISTMAS CONCERT </a:t>
            </a:r>
            <a:endParaRPr lang="en-US" sz="9600">
              <a:solidFill>
                <a:srgbClr val="FFCC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9600">
                <a:solidFill>
                  <a:srgbClr val="FFCC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/>
                <a:cs typeface="ＭＳ Ｐゴシック" charset="0"/>
              </a:rPr>
              <a:t>             </a:t>
            </a:r>
            <a:r>
              <a:rPr lang="en-US" sz="960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/>
                <a:cs typeface="ＭＳ Ｐゴシック" charset="0"/>
              </a:rPr>
              <a:t>@ Augusta University - Summerville Campus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960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/>
                <a:cs typeface="ＭＳ Ｐゴシック" charset="0"/>
              </a:rPr>
              <a:t>Tuesday, December 17: </a:t>
            </a:r>
            <a:r>
              <a:rPr lang="en-US" sz="9600">
                <a:solidFill>
                  <a:srgbClr val="FFCC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/>
                <a:cs typeface="ＭＳ Ｐゴシック" charset="0"/>
              </a:rPr>
              <a:t>CHRISTMAS CONCERT </a:t>
            </a:r>
            <a:endParaRPr lang="en-US" sz="9600">
              <a:solidFill>
                <a:srgbClr val="FFCC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9600">
                <a:solidFill>
                  <a:srgbClr val="FFCC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/>
                <a:cs typeface="ＭＳ Ｐゴシック" charset="0"/>
              </a:rPr>
              <a:t>             </a:t>
            </a:r>
            <a:r>
              <a:rPr lang="en-US" sz="960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/>
                <a:cs typeface="ＭＳ Ｐゴシック" charset="0"/>
              </a:rPr>
              <a:t>@ Augusta University - Summerville Campus</a:t>
            </a:r>
            <a:endParaRPr lang="en-US" sz="9600">
              <a:solidFill>
                <a:srgbClr val="FFCC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9600"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  <a:cs typeface="ＭＳ Ｐゴシック" charset="0"/>
            </a:endParaRPr>
          </a:p>
        </p:txBody>
      </p:sp>
      <p:pic>
        <p:nvPicPr>
          <p:cNvPr id="39939" name="Content Placeholder 5" descr="32638571.gif">
            <a:extLst>
              <a:ext uri="{FF2B5EF4-FFF2-40B4-BE49-F238E27FC236}">
                <a16:creationId xmlns:a16="http://schemas.microsoft.com/office/drawing/2014/main" id="{0A074628-2666-1A4A-A9EE-8B59B0605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41" r="-63841"/>
          <a:stretch>
            <a:fillRect/>
          </a:stretch>
        </p:blipFill>
        <p:spPr bwMode="auto">
          <a:xfrm>
            <a:off x="5932337" y="300038"/>
            <a:ext cx="4330851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2D321A85-F96E-FD45-8AC1-90D69C0F0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8229600" cy="1447800"/>
          </a:xfrm>
        </p:spPr>
        <p:txBody>
          <a:bodyPr/>
          <a:lstStyle/>
          <a:p>
            <a:pPr eaLnBrk="1" hangingPunct="1"/>
            <a:r>
              <a:rPr lang="en-US" altLang="en-US" sz="5400">
                <a:ea typeface="ＭＳ Ｐゴシック"/>
              </a:rPr>
              <a:t> Important Dates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F1640518-816B-C241-8E1E-66D67D7C8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2971800"/>
            <a:ext cx="7835900" cy="36322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Courier New"/>
              <a:buChar char="o"/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Thursday, January 30:</a:t>
            </a:r>
            <a:r>
              <a:rPr lang="en-US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ALL-COUNTY HONOR                                                  ORCHESTRA</a:t>
            </a:r>
            <a:r>
              <a:rPr lang="en-US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 AUDITIONS</a:t>
            </a:r>
            <a:endParaRPr lang="en-US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                    - Tubman Educational Learning Center</a:t>
            </a:r>
          </a:p>
          <a:p>
            <a:pPr>
              <a:lnSpc>
                <a:spcPct val="90000"/>
              </a:lnSpc>
              <a:buFont typeface="Courier New"/>
              <a:buChar char="o"/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Thursday, March 6:  </a:t>
            </a:r>
            <a:r>
              <a:rPr lang="en-US" altLang="en-US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ALL-COUNTY CONCERT</a:t>
            </a:r>
            <a:endParaRPr lang="en-US" altLang="en-US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/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alt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                    - Tubman Educational Learning Center-</a:t>
            </a:r>
          </a:p>
          <a:p>
            <a:pPr>
              <a:lnSpc>
                <a:spcPct val="90000"/>
              </a:lnSpc>
              <a:buFont typeface="Courier New"/>
              <a:buChar char="o"/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Thursday, April 3: </a:t>
            </a:r>
            <a:r>
              <a:rPr lang="en-US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   </a:t>
            </a:r>
            <a:r>
              <a:rPr lang="en-US" altLang="en-US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PUTT-PUTT FUN NIGHT</a:t>
            </a:r>
          </a:p>
          <a:p>
            <a:pPr eaLnBrk="1" hangingPunct="1">
              <a:lnSpc>
                <a:spcPct val="90000"/>
              </a:lnSpc>
              <a:buFont typeface="Courier New"/>
              <a:buChar char="o"/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Thursday, May 1: </a:t>
            </a:r>
            <a:r>
              <a:rPr lang="en-US" altLang="en-US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SPRING</a:t>
            </a:r>
            <a:r>
              <a:rPr lang="en-US" altLang="en-US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 CONCERT</a:t>
            </a:r>
          </a:p>
          <a:p>
            <a:pPr>
              <a:buNone/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                   - Tubman Educational Learning Center-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en-US">
              <a:solidFill>
                <a:schemeClr val="accent3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/>
            </a:endParaRPr>
          </a:p>
        </p:txBody>
      </p:sp>
      <p:pic>
        <p:nvPicPr>
          <p:cNvPr id="40963" name="Content Placeholder 5" descr="32638571.gif">
            <a:extLst>
              <a:ext uri="{FF2B5EF4-FFF2-40B4-BE49-F238E27FC236}">
                <a16:creationId xmlns:a16="http://schemas.microsoft.com/office/drawing/2014/main" id="{D0F63E61-9F5C-8940-AB27-A81FA1C8A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41" r="-63841"/>
          <a:stretch>
            <a:fillRect/>
          </a:stretch>
        </p:blipFill>
        <p:spPr bwMode="auto">
          <a:xfrm>
            <a:off x="6380342" y="-4009133"/>
            <a:ext cx="4359605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226C6DD3-D64A-5546-BB8B-30E3F1870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88" y="1282700"/>
            <a:ext cx="7716837" cy="1447800"/>
          </a:xfrm>
        </p:spPr>
        <p:txBody>
          <a:bodyPr/>
          <a:lstStyle/>
          <a:p>
            <a:pPr algn="ctr" eaLnBrk="1" hangingPunct="1"/>
            <a:r>
              <a:rPr lang="en-US" altLang="en-US" sz="6000">
                <a:ea typeface="ＭＳ Ｐゴシック" panose="020B0600070205080204" pitchFamily="34" charset="-128"/>
              </a:rPr>
              <a:t>Parent Support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F60FDB-1C04-B142-B002-262CC2EEE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Supply all materials throughout the whole year </a:t>
            </a:r>
            <a:r>
              <a:rPr lang="en-US" altLang="en-US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right away 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as needed.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Use praise </a:t>
            </a:r>
            <a:r>
              <a:rPr lang="en-US" altLang="en-US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generously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and sincerely.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Provide a quiet place for practicing, free of </a:t>
            </a:r>
            <a:r>
              <a:rPr lang="en-US" altLang="en-US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all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distractions.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Place emphasis on </a:t>
            </a:r>
            <a:r>
              <a:rPr lang="en-US" altLang="en-US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consistent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practice every day; 20 to 30 minutes at least five days a week.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912EA4E4-714D-074D-89D2-BC1E54AB3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88" y="1282700"/>
            <a:ext cx="7716837" cy="1447800"/>
          </a:xfrm>
        </p:spPr>
        <p:txBody>
          <a:bodyPr/>
          <a:lstStyle/>
          <a:p>
            <a:pPr algn="ctr" eaLnBrk="1" hangingPunct="1"/>
            <a:r>
              <a:rPr lang="en-US" altLang="en-US" sz="6000">
                <a:ea typeface="ＭＳ Ｐゴシック" panose="020B0600070205080204" pitchFamily="34" charset="-128"/>
              </a:rPr>
              <a:t>Parent Support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348245-16BA-D14B-98F7-355C9CE76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2288" y="3011488"/>
            <a:ext cx="4659312" cy="3846512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altLang="en-US" sz="22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Organize a system to ensure your child has his/her instrument and book at </a:t>
            </a:r>
            <a:r>
              <a:rPr lang="en-US" altLang="en-US" sz="2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every</a:t>
            </a:r>
            <a:r>
              <a:rPr lang="en-US" altLang="en-US" sz="22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string class.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2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Read </a:t>
            </a:r>
            <a:r>
              <a:rPr lang="en-US" altLang="en-US" sz="2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every</a:t>
            </a:r>
            <a:r>
              <a:rPr lang="en-US" altLang="en-US" sz="22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handout/letter we send home. It is </a:t>
            </a:r>
            <a:r>
              <a:rPr lang="en-US" altLang="en-US" sz="2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always</a:t>
            </a:r>
            <a:r>
              <a:rPr lang="en-US" altLang="en-US" sz="22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going to be important.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2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Try to help your child </a:t>
            </a:r>
            <a:r>
              <a:rPr lang="en-US" altLang="en-US" sz="2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memorize</a:t>
            </a:r>
            <a:r>
              <a:rPr lang="en-US" altLang="en-US" sz="22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the easy familiar songs, so they can participate in all concerts.</a:t>
            </a:r>
          </a:p>
        </p:txBody>
      </p:sp>
      <p:pic>
        <p:nvPicPr>
          <p:cNvPr id="43011" name="Picture 4" descr="36272719.gif">
            <a:extLst>
              <a:ext uri="{FF2B5EF4-FFF2-40B4-BE49-F238E27FC236}">
                <a16:creationId xmlns:a16="http://schemas.microsoft.com/office/drawing/2014/main" id="{0988AFF7-AAE8-0A45-8DCA-2FAFCC35E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379452"/>
            <a:ext cx="3976777" cy="447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>
            <a:extLst>
              <a:ext uri="{FF2B5EF4-FFF2-40B4-BE49-F238E27FC236}">
                <a16:creationId xmlns:a16="http://schemas.microsoft.com/office/drawing/2014/main" id="{6A80A6D9-E555-8D4B-A644-8BCFDF63227E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1812925"/>
            <a:ext cx="3251200" cy="3400425"/>
            <a:chOff x="4800600" y="1916112"/>
            <a:chExt cx="3251200" cy="340042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2EF9518-78F4-B848-A5C5-9E19645DE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00" y="1916112"/>
              <a:ext cx="3251200" cy="34004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63500" dir="3000007" algn="br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pic>
          <p:nvPicPr>
            <p:cNvPr id="44039" name="Picture 7" descr="RCO LOGO-1.jpg">
              <a:extLst>
                <a:ext uri="{FF2B5EF4-FFF2-40B4-BE49-F238E27FC236}">
                  <a16:creationId xmlns:a16="http://schemas.microsoft.com/office/drawing/2014/main" id="{2B367979-66C4-0347-B28F-56B5ED790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78" t="25742" r="20287" b="24677"/>
            <a:stretch>
              <a:fillRect/>
            </a:stretch>
          </p:blipFill>
          <p:spPr bwMode="auto">
            <a:xfrm>
              <a:off x="4965700" y="1916112"/>
              <a:ext cx="3086100" cy="340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034" name="TextBox 5">
            <a:extLst>
              <a:ext uri="{FF2B5EF4-FFF2-40B4-BE49-F238E27FC236}">
                <a16:creationId xmlns:a16="http://schemas.microsoft.com/office/drawing/2014/main" id="{35A58FE4-FA17-CB4F-9FB8-DA5A4DA32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58838" y="2200275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D1E167-E699-7746-813F-093067822AAD}"/>
              </a:ext>
            </a:extLst>
          </p:cNvPr>
          <p:cNvSpPr txBox="1"/>
          <p:nvPr/>
        </p:nvSpPr>
        <p:spPr>
          <a:xfrm>
            <a:off x="4241800" y="889000"/>
            <a:ext cx="4241800" cy="923330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algn="ctr" eaLnBrk="1" hangingPunct="1">
              <a:defRPr/>
            </a:pPr>
            <a:r>
              <a:rPr lang="en-US" sz="5400">
                <a:gradFill flip="none">
                  <a:gsLst>
                    <a:gs pos="0">
                      <a:srgbClr val="FFCC00"/>
                    </a:gs>
                    <a:gs pos="100000">
                      <a:srgbClr val="FFFFF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Marker Felt"/>
                <a:ea typeface="ＭＳ Ｐゴシック"/>
                <a:cs typeface="Marker Felt"/>
              </a:rPr>
              <a:t>2024-2025</a:t>
            </a:r>
            <a:endParaRPr lang="en-US" sz="5400">
              <a:gradFill flip="none" rotWithShape="1">
                <a:gsLst>
                  <a:gs pos="0">
                    <a:schemeClr val="accent3"/>
                  </a:gs>
                  <a:gs pos="100000">
                    <a:srgbClr val="FFFFFF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Marker Felt"/>
              <a:ea typeface="ＭＳ Ｐゴシック" pitchFamily="-112" charset="-128"/>
              <a:cs typeface="Marker Felt"/>
            </a:endParaRPr>
          </a:p>
        </p:txBody>
      </p:sp>
      <p:pic>
        <p:nvPicPr>
          <p:cNvPr id="44037" name="Picture 7" descr="63372338.gif">
            <a:extLst>
              <a:ext uri="{FF2B5EF4-FFF2-40B4-BE49-F238E27FC236}">
                <a16:creationId xmlns:a16="http://schemas.microsoft.com/office/drawing/2014/main" id="{984B3148-80F4-8743-B2FA-9ED830607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3100" y="587375"/>
            <a:ext cx="5448300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F57441-CFCF-074A-8744-423304C90F56}"/>
              </a:ext>
            </a:extLst>
          </p:cNvPr>
          <p:cNvSpPr txBox="1"/>
          <p:nvPr/>
        </p:nvSpPr>
        <p:spPr>
          <a:xfrm>
            <a:off x="3263900" y="5212755"/>
            <a:ext cx="58801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>
                <a:gradFill flip="none" rotWithShape="1">
                  <a:gsLst>
                    <a:gs pos="0">
                      <a:schemeClr val="accent3"/>
                    </a:gs>
                    <a:gs pos="100000">
                      <a:srgbClr val="FFFFF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Marker Felt"/>
                <a:ea typeface="ＭＳ Ｐゴシック" pitchFamily="-112" charset="-128"/>
                <a:cs typeface="Marker Felt"/>
              </a:rPr>
              <a:t>Parent Orientation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F031F041-9D8F-D64C-90CE-D8A3CBCEA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6600">
                <a:ea typeface="ＭＳ Ｐゴシック"/>
              </a:rPr>
              <a:t>Mr. Chris Connolly</a:t>
            </a:r>
            <a:endParaRPr lang="en-US"/>
          </a:p>
        </p:txBody>
      </p:sp>
      <p:sp>
        <p:nvSpPr>
          <p:cNvPr id="18434" name="Text Placeholder 2">
            <a:extLst>
              <a:ext uri="{FF2B5EF4-FFF2-40B4-BE49-F238E27FC236}">
                <a16:creationId xmlns:a16="http://schemas.microsoft.com/office/drawing/2014/main" id="{FCD9730F-E9D4-E344-B3EA-6B7DE52AB3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741613" y="3898900"/>
            <a:ext cx="3657600" cy="685800"/>
          </a:xfrm>
          <a:solidFill>
            <a:schemeClr val="accent1">
              <a:alpha val="79999"/>
            </a:schemeClr>
          </a:solidFill>
          <a:ln>
            <a:solidFill>
              <a:schemeClr val="accent2">
                <a:alpha val="79999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ea typeface="ＭＳ Ｐゴシック" panose="020B0600070205080204" pitchFamily="34" charset="-128"/>
              </a:rPr>
              <a:t>Sue Reynolds</a:t>
            </a:r>
          </a:p>
        </p:txBody>
      </p:sp>
      <p:sp>
        <p:nvSpPr>
          <p:cNvPr id="18435" name="Text Placeholder 4">
            <a:extLst>
              <a:ext uri="{FF2B5EF4-FFF2-40B4-BE49-F238E27FC236}">
                <a16:creationId xmlns:a16="http://schemas.microsoft.com/office/drawing/2014/main" id="{57A686F2-48CD-2548-9958-0DAF951A1A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auto">
          <a:xfrm>
            <a:off x="2209800" y="3016250"/>
            <a:ext cx="4673600" cy="628650"/>
          </a:xfrm>
          <a:solidFill>
            <a:schemeClr val="accent1">
              <a:alpha val="79999"/>
            </a:schemeClr>
          </a:solidFill>
          <a:ln>
            <a:solidFill>
              <a:schemeClr val="accent2">
                <a:alpha val="79999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ea typeface="ＭＳ Ｐゴシック"/>
              </a:rPr>
              <a:t>Belair Elementary</a:t>
            </a:r>
            <a:endParaRPr lang="en-US" altLang="en-US" sz="3600" dirty="0">
              <a:ea typeface="ＭＳ Ｐゴシック" panose="020B0600070205080204" pitchFamily="34" charset="-128"/>
            </a:endParaRPr>
          </a:p>
        </p:txBody>
      </p:sp>
      <p:sp>
        <p:nvSpPr>
          <p:cNvPr id="18436" name="Text Placeholder 2">
            <a:extLst>
              <a:ext uri="{FF2B5EF4-FFF2-40B4-BE49-F238E27FC236}">
                <a16:creationId xmlns:a16="http://schemas.microsoft.com/office/drawing/2014/main" id="{3D7ADCB1-13B0-5E40-A3B5-031F226D49A2}"/>
              </a:ext>
            </a:extLst>
          </p:cNvPr>
          <p:cNvSpPr>
            <a:spLocks/>
          </p:cNvSpPr>
          <p:nvPr/>
        </p:nvSpPr>
        <p:spPr bwMode="auto">
          <a:xfrm>
            <a:off x="2741613" y="4838700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79999"/>
            </a:schemeClr>
          </a:solidFill>
          <a:ln w="9525">
            <a:solidFill>
              <a:schemeClr val="accent2">
                <a:alpha val="79999"/>
              </a:schemeClr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/>
            <a:r>
              <a:rPr lang="en-US" altLang="en-US" sz="3600" b="1">
                <a:solidFill>
                  <a:schemeClr val="bg1"/>
                </a:solidFill>
                <a:latin typeface="Arial Rounded MT Bold" panose="020F0704030504030204" pitchFamily="34" charset="77"/>
              </a:rPr>
              <a:t>Warren Road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B7195F1B-464C-D945-BB16-444561423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6600">
                <a:ea typeface="ＭＳ Ｐゴシック" panose="020B0600070205080204" pitchFamily="34" charset="-128"/>
              </a:rPr>
              <a:t>Mrs. Amy Ellington</a:t>
            </a:r>
          </a:p>
        </p:txBody>
      </p:sp>
      <p:sp>
        <p:nvSpPr>
          <p:cNvPr id="20482" name="Text Placeholder 2">
            <a:extLst>
              <a:ext uri="{FF2B5EF4-FFF2-40B4-BE49-F238E27FC236}">
                <a16:creationId xmlns:a16="http://schemas.microsoft.com/office/drawing/2014/main" id="{1C2DAD64-BBD2-1049-8576-ECE1699E12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39963" y="3230563"/>
            <a:ext cx="4662487" cy="808037"/>
          </a:xfrm>
          <a:solidFill>
            <a:schemeClr val="accent1">
              <a:alpha val="79999"/>
            </a:schemeClr>
          </a:solidFill>
          <a:ln>
            <a:solidFill>
              <a:schemeClr val="accent2">
                <a:alpha val="79999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ea typeface="ＭＳ Ｐゴシック" panose="020B0600070205080204" pitchFamily="34" charset="-128"/>
              </a:rPr>
              <a:t>Copeland</a:t>
            </a:r>
          </a:p>
        </p:txBody>
      </p:sp>
      <p:sp>
        <p:nvSpPr>
          <p:cNvPr id="20483" name="Text Placeholder 4">
            <a:extLst>
              <a:ext uri="{FF2B5EF4-FFF2-40B4-BE49-F238E27FC236}">
                <a16:creationId xmlns:a16="http://schemas.microsoft.com/office/drawing/2014/main" id="{571AEC87-BDCF-674A-83F2-99285492E6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auto">
          <a:xfrm>
            <a:off x="2239963" y="4132263"/>
            <a:ext cx="4662487" cy="903287"/>
          </a:xfrm>
          <a:solidFill>
            <a:schemeClr val="accent1">
              <a:alpha val="79999"/>
            </a:schemeClr>
          </a:solidFill>
          <a:ln>
            <a:solidFill>
              <a:schemeClr val="accent2">
                <a:alpha val="79999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ea typeface="ＭＳ Ｐゴシック" panose="020B0600070205080204" pitchFamily="34" charset="-128"/>
              </a:rPr>
              <a:t>Lake Forest Hills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97C5E85F-31B2-964F-B4E2-D932D8838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5400">
                <a:ea typeface="ＭＳ Ｐゴシック" panose="020B0600070205080204" pitchFamily="34" charset="-128"/>
              </a:rPr>
              <a:t>Mrs. Rochelle Garman</a:t>
            </a:r>
          </a:p>
        </p:txBody>
      </p:sp>
      <p:sp>
        <p:nvSpPr>
          <p:cNvPr id="22530" name="Text Placeholder 2">
            <a:extLst>
              <a:ext uri="{FF2B5EF4-FFF2-40B4-BE49-F238E27FC236}">
                <a16:creationId xmlns:a16="http://schemas.microsoft.com/office/drawing/2014/main" id="{3A3B5893-7C1D-D340-ABBA-173376F9D7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647950" y="4114800"/>
            <a:ext cx="3751263" cy="685800"/>
          </a:xfrm>
          <a:solidFill>
            <a:schemeClr val="accent1">
              <a:alpha val="79999"/>
            </a:schemeClr>
          </a:solidFill>
          <a:ln>
            <a:solidFill>
              <a:schemeClr val="accent2">
                <a:alpha val="79999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ea typeface="ＭＳ Ｐゴシック" panose="020B0600070205080204" pitchFamily="34" charset="-128"/>
              </a:rPr>
              <a:t>Hains</a:t>
            </a:r>
          </a:p>
        </p:txBody>
      </p:sp>
      <p:sp>
        <p:nvSpPr>
          <p:cNvPr id="22531" name="Text Placeholder 4">
            <a:extLst>
              <a:ext uri="{FF2B5EF4-FFF2-40B4-BE49-F238E27FC236}">
                <a16:creationId xmlns:a16="http://schemas.microsoft.com/office/drawing/2014/main" id="{C792B62A-6951-8D4B-BE5F-044720406F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auto">
          <a:xfrm>
            <a:off x="2741613" y="5080000"/>
            <a:ext cx="3657600" cy="685800"/>
          </a:xfrm>
          <a:solidFill>
            <a:schemeClr val="accent1">
              <a:alpha val="79999"/>
            </a:schemeClr>
          </a:solidFill>
          <a:ln>
            <a:solidFill>
              <a:schemeClr val="accent2">
                <a:alpha val="79999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ea typeface="ＭＳ Ｐゴシック" panose="020B0600070205080204" pitchFamily="34" charset="-128"/>
              </a:rPr>
              <a:t>McBean</a:t>
            </a:r>
          </a:p>
        </p:txBody>
      </p:sp>
      <p:sp>
        <p:nvSpPr>
          <p:cNvPr id="22532" name="Text Placeholder 2">
            <a:extLst>
              <a:ext uri="{FF2B5EF4-FFF2-40B4-BE49-F238E27FC236}">
                <a16:creationId xmlns:a16="http://schemas.microsoft.com/office/drawing/2014/main" id="{835E226F-EB63-354D-8777-E7B5774E61E8}"/>
              </a:ext>
            </a:extLst>
          </p:cNvPr>
          <p:cNvSpPr>
            <a:spLocks/>
          </p:cNvSpPr>
          <p:nvPr/>
        </p:nvSpPr>
        <p:spPr bwMode="auto">
          <a:xfrm>
            <a:off x="2741613" y="3124200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79999"/>
            </a:schemeClr>
          </a:solidFill>
          <a:ln w="9525">
            <a:solidFill>
              <a:schemeClr val="accent2">
                <a:alpha val="79999"/>
              </a:schemeClr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/>
            <a:r>
              <a:rPr lang="en-US" altLang="en-US" sz="3600" b="1">
                <a:solidFill>
                  <a:schemeClr val="bg1"/>
                </a:solidFill>
                <a:latin typeface="Arial Rounded MT Bold" panose="020F0704030504030204" pitchFamily="34" charset="77"/>
              </a:rPr>
              <a:t>Goshen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2358CA03-8CB1-4D40-B736-21D8EBFE7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6600">
                <a:ea typeface="ＭＳ Ｐゴシック" panose="020B0600070205080204" pitchFamily="34" charset="-128"/>
              </a:rPr>
              <a:t>Mrs. Bonnie Harris</a:t>
            </a:r>
          </a:p>
        </p:txBody>
      </p:sp>
      <p:sp>
        <p:nvSpPr>
          <p:cNvPr id="23554" name="Text Placeholder 2">
            <a:extLst>
              <a:ext uri="{FF2B5EF4-FFF2-40B4-BE49-F238E27FC236}">
                <a16:creationId xmlns:a16="http://schemas.microsoft.com/office/drawing/2014/main" id="{62D733CD-5AED-D14A-8C5C-4D03EE296F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741613" y="3733800"/>
            <a:ext cx="3979822" cy="692150"/>
          </a:xfrm>
          <a:solidFill>
            <a:schemeClr val="accent1">
              <a:alpha val="79999"/>
            </a:schemeClr>
          </a:solidFill>
          <a:ln>
            <a:solidFill>
              <a:schemeClr val="accent2">
                <a:alpha val="79999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ea typeface="ＭＳ Ｐゴシック" panose="020B0600070205080204" pitchFamily="34" charset="-128"/>
              </a:rPr>
              <a:t>Diamond Lakes</a:t>
            </a:r>
          </a:p>
        </p:txBody>
      </p:sp>
      <p:sp>
        <p:nvSpPr>
          <p:cNvPr id="23555" name="Text Placeholder 4">
            <a:extLst>
              <a:ext uri="{FF2B5EF4-FFF2-40B4-BE49-F238E27FC236}">
                <a16:creationId xmlns:a16="http://schemas.microsoft.com/office/drawing/2014/main" id="{14CDE6D7-3B84-9349-8E02-E0CBB4A298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auto">
          <a:xfrm>
            <a:off x="2741612" y="2971800"/>
            <a:ext cx="3979821" cy="685800"/>
          </a:xfrm>
          <a:solidFill>
            <a:schemeClr val="accent1">
              <a:alpha val="79999"/>
            </a:schemeClr>
          </a:solidFill>
          <a:ln>
            <a:solidFill>
              <a:schemeClr val="accent2">
                <a:alpha val="79999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ea typeface="ＭＳ Ｐゴシック" panose="020B0600070205080204" pitchFamily="34" charset="-128"/>
              </a:rPr>
              <a:t>Deer Chase</a:t>
            </a:r>
          </a:p>
        </p:txBody>
      </p:sp>
      <p:sp>
        <p:nvSpPr>
          <p:cNvPr id="23556" name="Text Placeholder 2">
            <a:extLst>
              <a:ext uri="{FF2B5EF4-FFF2-40B4-BE49-F238E27FC236}">
                <a16:creationId xmlns:a16="http://schemas.microsoft.com/office/drawing/2014/main" id="{6D36A21C-8C77-6341-8424-0BC4088684D8}"/>
              </a:ext>
            </a:extLst>
          </p:cNvPr>
          <p:cNvSpPr>
            <a:spLocks/>
          </p:cNvSpPr>
          <p:nvPr/>
        </p:nvSpPr>
        <p:spPr bwMode="auto">
          <a:xfrm>
            <a:off x="2741613" y="4508500"/>
            <a:ext cx="397982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79999"/>
            </a:schemeClr>
          </a:solidFill>
          <a:ln w="9525">
            <a:solidFill>
              <a:schemeClr val="accent2">
                <a:alpha val="79999"/>
              </a:schemeClr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/>
            <a:r>
              <a:rPr lang="en-US" altLang="en-US" sz="3600" b="1">
                <a:solidFill>
                  <a:schemeClr val="bg1"/>
                </a:solidFill>
                <a:latin typeface="Arial Rounded MT Bold" panose="020F0704030504030204" pitchFamily="34" charset="77"/>
              </a:rPr>
              <a:t>Freedom Park</a:t>
            </a:r>
          </a:p>
        </p:txBody>
      </p:sp>
      <p:sp>
        <p:nvSpPr>
          <p:cNvPr id="23557" name="Text Placeholder 2">
            <a:extLst>
              <a:ext uri="{FF2B5EF4-FFF2-40B4-BE49-F238E27FC236}">
                <a16:creationId xmlns:a16="http://schemas.microsoft.com/office/drawing/2014/main" id="{CDE7A738-55D4-804E-9907-65DE3AEA881A}"/>
              </a:ext>
            </a:extLst>
          </p:cNvPr>
          <p:cNvSpPr>
            <a:spLocks/>
          </p:cNvSpPr>
          <p:nvPr/>
        </p:nvSpPr>
        <p:spPr bwMode="auto">
          <a:xfrm>
            <a:off x="2741612" y="5270500"/>
            <a:ext cx="3979819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79999"/>
            </a:schemeClr>
          </a:solidFill>
          <a:ln w="9525">
            <a:solidFill>
              <a:schemeClr val="accent2">
                <a:alpha val="79999"/>
              </a:schemeClr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/>
            <a:r>
              <a:rPr lang="en-US" altLang="en-US" sz="3600" b="1">
                <a:solidFill>
                  <a:schemeClr val="bg1"/>
                </a:solidFill>
                <a:latin typeface="Arial Rounded MT Bold" panose="020F0704030504030204" pitchFamily="34" charset="77"/>
              </a:rPr>
              <a:t>Jamestown</a:t>
            </a:r>
          </a:p>
        </p:txBody>
      </p:sp>
      <p:sp>
        <p:nvSpPr>
          <p:cNvPr id="23558" name="Text Placeholder 2">
            <a:extLst>
              <a:ext uri="{FF2B5EF4-FFF2-40B4-BE49-F238E27FC236}">
                <a16:creationId xmlns:a16="http://schemas.microsoft.com/office/drawing/2014/main" id="{6066BFF6-616D-6F49-8477-05A9E9137382}"/>
              </a:ext>
            </a:extLst>
          </p:cNvPr>
          <p:cNvSpPr>
            <a:spLocks/>
          </p:cNvSpPr>
          <p:nvPr/>
        </p:nvSpPr>
        <p:spPr bwMode="auto">
          <a:xfrm>
            <a:off x="2741613" y="6032500"/>
            <a:ext cx="3979818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79999"/>
            </a:schemeClr>
          </a:solidFill>
          <a:ln w="9525">
            <a:solidFill>
              <a:schemeClr val="accent2">
                <a:alpha val="79999"/>
              </a:schemeClr>
            </a:solidFill>
            <a:round/>
            <a:headEnd/>
            <a:tailEnd/>
          </a:ln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/>
            <a:r>
              <a:rPr lang="en-US" altLang="en-US" sz="3600" b="1">
                <a:solidFill>
                  <a:schemeClr val="bg1"/>
                </a:solidFill>
                <a:latin typeface="Arial Rounded MT Bold"/>
                <a:ea typeface="ＭＳ Ｐゴシック"/>
              </a:rPr>
              <a:t>Tobacco Rd.</a:t>
            </a:r>
            <a:endParaRPr lang="en-US" altLang="en-US" sz="3600" b="1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B0C1D2E1-76AA-7747-88EE-B1258D1AC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5800">
                <a:ea typeface="ＭＳ Ｐゴシック"/>
              </a:rPr>
              <a:t>Ms. </a:t>
            </a:r>
            <a:r>
              <a:rPr lang="en-US" altLang="en-US" sz="5800" err="1">
                <a:ea typeface="ＭＳ Ｐゴシック"/>
              </a:rPr>
              <a:t>JaVonne</a:t>
            </a:r>
            <a:r>
              <a:rPr lang="en-US" altLang="en-US" sz="5800">
                <a:ea typeface="ＭＳ Ｐゴシック"/>
              </a:rPr>
              <a:t> Jones</a:t>
            </a:r>
            <a:endParaRPr lang="en-US"/>
          </a:p>
        </p:txBody>
      </p:sp>
      <p:sp>
        <p:nvSpPr>
          <p:cNvPr id="19458" name="Text Placeholder 2">
            <a:extLst>
              <a:ext uri="{FF2B5EF4-FFF2-40B4-BE49-F238E27FC236}">
                <a16:creationId xmlns:a16="http://schemas.microsoft.com/office/drawing/2014/main" id="{DA9F997B-D00F-A340-AA17-EFA23457E9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336800" y="3149600"/>
            <a:ext cx="4432300" cy="685800"/>
          </a:xfrm>
          <a:solidFill>
            <a:schemeClr val="accent1">
              <a:alpha val="79999"/>
            </a:schemeClr>
          </a:solidFill>
          <a:ln>
            <a:solidFill>
              <a:schemeClr val="accent2">
                <a:alpha val="79999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ea typeface="ＭＳ Ｐゴシック" panose="020B0600070205080204" pitchFamily="34" charset="-128"/>
              </a:rPr>
              <a:t>Monte Sano</a:t>
            </a:r>
          </a:p>
        </p:txBody>
      </p:sp>
      <p:sp>
        <p:nvSpPr>
          <p:cNvPr id="19459" name="Text Placeholder 4">
            <a:extLst>
              <a:ext uri="{FF2B5EF4-FFF2-40B4-BE49-F238E27FC236}">
                <a16:creationId xmlns:a16="http://schemas.microsoft.com/office/drawing/2014/main" id="{6270DB2C-5780-0541-B427-5385421EA3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auto">
          <a:xfrm>
            <a:off x="2336800" y="4076700"/>
            <a:ext cx="4432300" cy="774700"/>
          </a:xfrm>
          <a:solidFill>
            <a:schemeClr val="accent1">
              <a:alpha val="79999"/>
            </a:schemeClr>
          </a:solidFill>
          <a:ln>
            <a:solidFill>
              <a:schemeClr val="accent2">
                <a:alpha val="79999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ea typeface="ＭＳ Ｐゴシック" panose="020B0600070205080204" pitchFamily="34" charset="-128"/>
              </a:rPr>
              <a:t>Lamar-Milledge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713ACEF6-40E6-4E48-82E6-448D3B25F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71600"/>
            <a:ext cx="8429625" cy="1447800"/>
          </a:xfrm>
        </p:spPr>
        <p:txBody>
          <a:bodyPr/>
          <a:lstStyle/>
          <a:p>
            <a:pPr algn="ctr"/>
            <a:r>
              <a:rPr lang="en-US" altLang="en-US" sz="5400">
                <a:ea typeface="ＭＳ Ｐゴシック" panose="020B0600070205080204" pitchFamily="34" charset="-128"/>
              </a:rPr>
              <a:t>Mr. Anthony McCullough</a:t>
            </a:r>
          </a:p>
        </p:txBody>
      </p:sp>
      <p:sp>
        <p:nvSpPr>
          <p:cNvPr id="25602" name="Text Placeholder 2">
            <a:extLst>
              <a:ext uri="{FF2B5EF4-FFF2-40B4-BE49-F238E27FC236}">
                <a16:creationId xmlns:a16="http://schemas.microsoft.com/office/drawing/2014/main" id="{4932247B-0BB1-F841-91D0-ED6D45EDE1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743200" y="3113088"/>
            <a:ext cx="3657600" cy="685800"/>
          </a:xfrm>
          <a:solidFill>
            <a:schemeClr val="accent1">
              <a:alpha val="79999"/>
            </a:schemeClr>
          </a:solidFill>
          <a:ln>
            <a:solidFill>
              <a:schemeClr val="accent2">
                <a:alpha val="79999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ea typeface="ＭＳ Ｐゴシック" panose="020B0600070205080204" pitchFamily="34" charset="-128"/>
              </a:rPr>
              <a:t>C.T. Walker</a:t>
            </a:r>
          </a:p>
        </p:txBody>
      </p:sp>
      <p:sp>
        <p:nvSpPr>
          <p:cNvPr id="25603" name="Text Placeholder 4">
            <a:extLst>
              <a:ext uri="{FF2B5EF4-FFF2-40B4-BE49-F238E27FC236}">
                <a16:creationId xmlns:a16="http://schemas.microsoft.com/office/drawing/2014/main" id="{7E139902-9DF2-7D44-9898-ADA52F000A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auto">
          <a:xfrm>
            <a:off x="2743200" y="3902075"/>
            <a:ext cx="3657600" cy="685800"/>
          </a:xfrm>
          <a:solidFill>
            <a:schemeClr val="accent1">
              <a:alpha val="79999"/>
            </a:schemeClr>
          </a:solidFill>
          <a:ln>
            <a:solidFill>
              <a:schemeClr val="accent2">
                <a:alpha val="79999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ea typeface="ＭＳ Ｐゴシック" panose="020B0600070205080204" pitchFamily="34" charset="-128"/>
              </a:rPr>
              <a:t>Garrett</a:t>
            </a:r>
          </a:p>
        </p:txBody>
      </p:sp>
      <p:sp>
        <p:nvSpPr>
          <p:cNvPr id="25604" name="Text Placeholder 2">
            <a:extLst>
              <a:ext uri="{FF2B5EF4-FFF2-40B4-BE49-F238E27FC236}">
                <a16:creationId xmlns:a16="http://schemas.microsoft.com/office/drawing/2014/main" id="{73AF0AF2-6474-614F-8787-DC134D7447F6}"/>
              </a:ext>
            </a:extLst>
          </p:cNvPr>
          <p:cNvSpPr>
            <a:spLocks/>
          </p:cNvSpPr>
          <p:nvPr/>
        </p:nvSpPr>
        <p:spPr bwMode="auto">
          <a:xfrm>
            <a:off x="2743200" y="4659313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79999"/>
            </a:schemeClr>
          </a:solidFill>
          <a:ln w="9525">
            <a:solidFill>
              <a:schemeClr val="accent2">
                <a:alpha val="79999"/>
              </a:schemeClr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/>
            <a:r>
              <a:rPr lang="en-US" altLang="en-US" sz="3600" b="1">
                <a:solidFill>
                  <a:schemeClr val="bg1"/>
                </a:solidFill>
                <a:latin typeface="Arial Rounded MT Bold" panose="020F0704030504030204" pitchFamily="34" charset="77"/>
              </a:rPr>
              <a:t>Hornsby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6106C-E0DD-1D80-7726-382724B92BB6}"/>
              </a:ext>
            </a:extLst>
          </p:cNvPr>
          <p:cNvSpPr txBox="1">
            <a:spLocks/>
          </p:cNvSpPr>
          <p:nvPr/>
        </p:nvSpPr>
        <p:spPr bwMode="auto">
          <a:xfrm>
            <a:off x="2741613" y="5440570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79999"/>
            </a:schemeClr>
          </a:solidFill>
          <a:ln>
            <a:solidFill>
              <a:schemeClr val="accent2">
                <a:alpha val="79999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ts val="0"/>
              </a:spcBef>
              <a:spcAft>
                <a:spcPts val="0"/>
              </a:spcAft>
              <a:buNone/>
              <a:defRPr sz="2200" b="1" kern="1200">
                <a:solidFill>
                  <a:schemeClr val="bg1"/>
                </a:solidFill>
                <a:effectLst/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ts val="1000"/>
              </a:spcAft>
              <a:buNone/>
              <a:defRPr sz="2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12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ts val="1000"/>
              </a:spcAft>
              <a:buNone/>
              <a:defRPr sz="1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12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ts val="1000"/>
              </a:spcAft>
              <a:buNone/>
              <a:defRPr sz="16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12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ts val="1000"/>
              </a:spcAft>
              <a:buNone/>
              <a:defRPr sz="16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12" charset="-128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ea typeface="ＭＳ Ｐゴシック" panose="020B0600070205080204" pitchFamily="34" charset="-128"/>
              </a:rPr>
              <a:t>Jenkins-White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395413AB-DC20-724B-9FDD-E0DEEAED6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6600">
                <a:ea typeface="ＭＳ Ｐゴシック" panose="020B0600070205080204" pitchFamily="34" charset="-128"/>
              </a:rPr>
              <a:t>Ms. Rachel Misner</a:t>
            </a:r>
          </a:p>
        </p:txBody>
      </p:sp>
      <p:sp>
        <p:nvSpPr>
          <p:cNvPr id="26626" name="Text Placeholder 2">
            <a:extLst>
              <a:ext uri="{FF2B5EF4-FFF2-40B4-BE49-F238E27FC236}">
                <a16:creationId xmlns:a16="http://schemas.microsoft.com/office/drawing/2014/main" id="{FAEB723A-5BCD-2949-9003-728556481E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741613" y="4013200"/>
            <a:ext cx="3657600" cy="685800"/>
          </a:xfrm>
          <a:solidFill>
            <a:schemeClr val="accent1">
              <a:alpha val="79999"/>
            </a:schemeClr>
          </a:solidFill>
          <a:ln>
            <a:solidFill>
              <a:schemeClr val="accent2">
                <a:alpha val="79999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ea typeface="ＭＳ Ｐゴシック" panose="020B0600070205080204" pitchFamily="34" charset="-128"/>
              </a:rPr>
              <a:t>Gracewood</a:t>
            </a:r>
          </a:p>
        </p:txBody>
      </p:sp>
      <p:sp>
        <p:nvSpPr>
          <p:cNvPr id="26627" name="Text Placeholder 4">
            <a:extLst>
              <a:ext uri="{FF2B5EF4-FFF2-40B4-BE49-F238E27FC236}">
                <a16:creationId xmlns:a16="http://schemas.microsoft.com/office/drawing/2014/main" id="{BD3F95FC-73DB-D644-B38B-AD30548197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auto">
          <a:xfrm>
            <a:off x="2741613" y="3111500"/>
            <a:ext cx="3657600" cy="685800"/>
          </a:xfrm>
          <a:solidFill>
            <a:schemeClr val="accent1">
              <a:alpha val="79999"/>
            </a:schemeClr>
          </a:solidFill>
          <a:ln>
            <a:solidFill>
              <a:schemeClr val="accent2">
                <a:alpha val="79999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ea typeface="ＭＳ Ｐゴシック" panose="020B0600070205080204" pitchFamily="34" charset="-128"/>
              </a:rPr>
              <a:t>Blythe</a:t>
            </a:r>
          </a:p>
        </p:txBody>
      </p:sp>
      <p:sp>
        <p:nvSpPr>
          <p:cNvPr id="26628" name="Text Placeholder 2">
            <a:extLst>
              <a:ext uri="{FF2B5EF4-FFF2-40B4-BE49-F238E27FC236}">
                <a16:creationId xmlns:a16="http://schemas.microsoft.com/office/drawing/2014/main" id="{909F789F-E419-CF43-9DD4-7827BED93E27}"/>
              </a:ext>
            </a:extLst>
          </p:cNvPr>
          <p:cNvSpPr>
            <a:spLocks/>
          </p:cNvSpPr>
          <p:nvPr/>
        </p:nvSpPr>
        <p:spPr bwMode="auto">
          <a:xfrm>
            <a:off x="2741613" y="4914900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79999"/>
            </a:schemeClr>
          </a:solidFill>
          <a:ln w="9525">
            <a:solidFill>
              <a:schemeClr val="accent2">
                <a:alpha val="79999"/>
              </a:schemeClr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/>
            <a:r>
              <a:rPr lang="en-US" altLang="en-US" sz="3600" b="1">
                <a:solidFill>
                  <a:schemeClr val="bg1"/>
                </a:solidFill>
                <a:latin typeface="Arial Rounded MT Bold" panose="020F0704030504030204" pitchFamily="34" charset="77"/>
              </a:rPr>
              <a:t>Hephzibah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Application>Microsoft Office PowerPoint</Application>
  <PresentationFormat>On-screen Show (4:3)</PresentationFormat>
  <Slides>27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Sky</vt:lpstr>
      <vt:lpstr>PowerPoint Presentation</vt:lpstr>
      <vt:lpstr>Mr. Nathaniel Bruner</vt:lpstr>
      <vt:lpstr>Mr. Chris Connolly</vt:lpstr>
      <vt:lpstr>Mrs. Amy Ellington</vt:lpstr>
      <vt:lpstr>Mrs. Rochelle Garman</vt:lpstr>
      <vt:lpstr>Mrs. Bonnie Harris</vt:lpstr>
      <vt:lpstr>Ms. JaVonne Jones</vt:lpstr>
      <vt:lpstr>Mr. Anthony McCullough</vt:lpstr>
      <vt:lpstr>Ms. Rachel Misner</vt:lpstr>
      <vt:lpstr>  Mrs. Alexandra Shelton</vt:lpstr>
      <vt:lpstr>Music Stores</vt:lpstr>
      <vt:lpstr>Music Stores</vt:lpstr>
      <vt:lpstr>Music Stores</vt:lpstr>
      <vt:lpstr>Instrument Quality</vt:lpstr>
      <vt:lpstr>WARNING!!!</vt:lpstr>
      <vt:lpstr>Instrument Sizing</vt:lpstr>
      <vt:lpstr>First Few Lessons</vt:lpstr>
      <vt:lpstr>Essential Materials</vt:lpstr>
      <vt:lpstr>Optional Materials</vt:lpstr>
      <vt:lpstr>Individual Practice</vt:lpstr>
      <vt:lpstr>Care and Repairs</vt:lpstr>
      <vt:lpstr>When do we start?</vt:lpstr>
      <vt:lpstr> Important Dates</vt:lpstr>
      <vt:lpstr> Important Dates</vt:lpstr>
      <vt:lpstr>Parent Support</vt:lpstr>
      <vt:lpstr>Parent Support</vt:lpstr>
      <vt:lpstr>PowerPoint Presentation</vt:lpstr>
    </vt:vector>
  </TitlesOfParts>
  <Company>Richmond County School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Richmond County Orchestra 2009-2010</dc:title>
  <dc:creator>Sara Lokey</dc:creator>
  <cp:revision>26</cp:revision>
  <cp:lastPrinted>2015-09-03T17:45:18Z</cp:lastPrinted>
  <dcterms:created xsi:type="dcterms:W3CDTF">2013-09-11T13:11:58Z</dcterms:created>
  <dcterms:modified xsi:type="dcterms:W3CDTF">2024-08-24T15:58:59Z</dcterms:modified>
</cp:coreProperties>
</file>